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8" r:id="rId15"/>
    <p:sldId id="269" r:id="rId16"/>
    <p:sldId id="271" r:id="rId17"/>
    <p:sldId id="272" r:id="rId18"/>
    <p:sldId id="275" r:id="rId19"/>
    <p:sldId id="276" r:id="rId20"/>
    <p:sldId id="280" r:id="rId21"/>
    <p:sldId id="278" r:id="rId22"/>
    <p:sldId id="279" r:id="rId23"/>
    <p:sldId id="282" r:id="rId24"/>
  </p:sldIdLst>
  <p:sldSz cx="12192000" cy="68580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66"/>
    <a:srgbClr val="33CCCC"/>
    <a:srgbClr val="663300"/>
    <a:srgbClr val="FF7C80"/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5E9F-B30D-4EFB-BFE1-CBFF778EC0A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388C-180C-4DA6-A3F6-38B5189E5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7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0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9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43D3-FA9D-43A7-85CD-662AB2D0B0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2EF7-9894-4CB9-97E6-64D2B46C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6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9D34E-FF83-917C-830C-EAA136957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E99DE-ECE1-7CF8-9C1C-AC17D4CCC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09" y="1228437"/>
            <a:ext cx="10993582" cy="2387600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Arial Black" panose="020B0A04020102020204" pitchFamily="34" charset="0"/>
              </a:rPr>
              <a:t>When</a:t>
            </a:r>
            <a:r>
              <a:rPr lang="en-US" b="1" dirty="0">
                <a:latin typeface="Arial Black" panose="020B0A04020102020204" pitchFamily="34" charset="0"/>
              </a:rPr>
              <a:t> Your Obsession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Becomes a Profession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34755D-7F06-1E66-3216-9145A3FF4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4843"/>
            <a:ext cx="9144000" cy="1655762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Arial Black" panose="020B0A04020102020204" pitchFamily="34" charset="0"/>
              </a:rPr>
              <a:t>Michal Kaplan</a:t>
            </a:r>
          </a:p>
        </p:txBody>
      </p:sp>
    </p:spTree>
    <p:extLst>
      <p:ext uri="{BB962C8B-B14F-4D97-AF65-F5344CB8AC3E}">
        <p14:creationId xmlns:p14="http://schemas.microsoft.com/office/powerpoint/2010/main" val="241174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724" y="373625"/>
            <a:ext cx="9360489" cy="610629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25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91" y="1893988"/>
            <a:ext cx="2517459" cy="156216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8" y="5352508"/>
            <a:ext cx="2820100" cy="123928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068" y="4010876"/>
            <a:ext cx="3331028" cy="79145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131" y="235902"/>
            <a:ext cx="3670927" cy="126598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152" y="1834740"/>
            <a:ext cx="3123279" cy="1883229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201" y="287272"/>
            <a:ext cx="3368236" cy="116398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315" y="4010876"/>
            <a:ext cx="1795884" cy="84123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01" y="271185"/>
            <a:ext cx="3360443" cy="961971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419" y="3352917"/>
            <a:ext cx="2553196" cy="131591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484" y="5203015"/>
            <a:ext cx="2749066" cy="1410169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53" y="5091102"/>
            <a:ext cx="3126057" cy="152208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759" y="2000488"/>
            <a:ext cx="2847678" cy="870218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95" y="3915815"/>
            <a:ext cx="3167154" cy="1122685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97" y="1451254"/>
            <a:ext cx="2124000" cy="212400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07" y="4985120"/>
            <a:ext cx="133350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12192000" cy="6667500"/>
          </a:xfrm>
          <a:prstGeom prst="rect">
            <a:avLst/>
          </a:prstGeom>
        </p:spPr>
      </p:pic>
      <p:pic>
        <p:nvPicPr>
          <p:cNvPr id="6" name="Obrázek 5" descr="Obsah obrázku Lidská tvář, kravata, Čelo, osoba&#10;&#10;Obsah vygenerovaný umělou inteligencí může být nesprávný.">
            <a:extLst>
              <a:ext uri="{FF2B5EF4-FFF2-40B4-BE49-F238E27FC236}">
                <a16:creationId xmlns:a16="http://schemas.microsoft.com/office/drawing/2014/main" id="{020936F8-3762-128A-C2DA-868C231AA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13" y="141513"/>
            <a:ext cx="3287487" cy="32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62E79-195B-DEC3-E9C0-BDEEF38D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B6C545-18F6-BB02-A416-1A3D48BE07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7" y="70582"/>
            <a:ext cx="6843604" cy="385121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6BC1B-5D91-1526-A3A7-D9517911B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570" y="2937891"/>
            <a:ext cx="6843603" cy="384952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6517F6E-19FE-CFF1-1B9A-70F1CC476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-982"/>
          <a:stretch/>
        </p:blipFill>
        <p:spPr>
          <a:xfrm>
            <a:off x="8243606" y="406916"/>
            <a:ext cx="1962268" cy="219464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244659A-9968-7C8D-1918-09899F63B2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199" y="4373130"/>
            <a:ext cx="2124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2" y="2379189"/>
            <a:ext cx="6253316" cy="442104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692" y="68824"/>
            <a:ext cx="6253316" cy="442405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90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88" y="866350"/>
            <a:ext cx="5140612" cy="51406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4CFF953-2EF9-305F-5F85-CC345BE4C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188" y="59151"/>
            <a:ext cx="5093875" cy="337750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4A2E859-E807-5AEC-88A9-5D7D6E9972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7" b="-518"/>
          <a:stretch/>
        </p:blipFill>
        <p:spPr>
          <a:xfrm>
            <a:off x="7034696" y="3429001"/>
            <a:ext cx="5093875" cy="336984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4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96" y="55716"/>
            <a:ext cx="10137059" cy="675803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99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101" y="3430649"/>
            <a:ext cx="5103147" cy="335270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759" y="74643"/>
            <a:ext cx="5103146" cy="337688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5" name="Obrázek 14" descr="Obsah obrázku obloha, jurta, venku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4A47EC21-F94C-E072-546F-25B1A01E1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9"/>
          <a:stretch/>
        </p:blipFill>
        <p:spPr>
          <a:xfrm>
            <a:off x="79096" y="91391"/>
            <a:ext cx="5103148" cy="33480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7" name="Obrázek 16" descr="Obsah obrázku obloha, venku, oblečení, mrak&#10;&#10;Obsah vygenerovaný umělou inteligencí může být nesprávný.">
            <a:extLst>
              <a:ext uri="{FF2B5EF4-FFF2-40B4-BE49-F238E27FC236}">
                <a16:creationId xmlns:a16="http://schemas.microsoft.com/office/drawing/2014/main" id="{F17FCB5C-6FD6-C8CD-83F6-4B270DFD5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2" b="870"/>
          <a:stretch/>
        </p:blipFill>
        <p:spPr>
          <a:xfrm>
            <a:off x="79097" y="3492737"/>
            <a:ext cx="5103147" cy="329830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7" name="Obrázek 6" descr="Obsah obrázku text, logo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15547C6-624E-D839-A982-5D8D3BD78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2838450"/>
            <a:ext cx="3867150" cy="11811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68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07" r="22300"/>
          <a:stretch/>
        </p:blipFill>
        <p:spPr>
          <a:xfrm>
            <a:off x="6737131" y="1134186"/>
            <a:ext cx="4956751" cy="4883916"/>
          </a:xfrm>
          <a:prstGeom prst="rect">
            <a:avLst/>
          </a:prstGeom>
        </p:spPr>
      </p:pic>
      <p:pic>
        <p:nvPicPr>
          <p:cNvPr id="4" name="Obrázek 3" descr="Obsah obrázku budova, okno, venku, fasáda&#10;&#10;Obsah vygenerovaný umělou inteligencí může být nesprávný.">
            <a:extLst>
              <a:ext uri="{FF2B5EF4-FFF2-40B4-BE49-F238E27FC236}">
                <a16:creationId xmlns:a16="http://schemas.microsoft.com/office/drawing/2014/main" id="{554204E1-6C54-0890-48A7-C5126B032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7" y="680228"/>
            <a:ext cx="5370005" cy="54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9" y="63092"/>
            <a:ext cx="5059311" cy="674574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557" y="63092"/>
            <a:ext cx="4515192" cy="677278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1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85" y="63321"/>
            <a:ext cx="10557467" cy="674678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56" y="253047"/>
            <a:ext cx="2964437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6"/>
          <a:stretch/>
        </p:blipFill>
        <p:spPr>
          <a:xfrm>
            <a:off x="73855" y="73488"/>
            <a:ext cx="4392000" cy="336302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8"/>
          <a:stretch/>
        </p:blipFill>
        <p:spPr>
          <a:xfrm>
            <a:off x="7809274" y="3513118"/>
            <a:ext cx="4302090" cy="326950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9" b="2213"/>
          <a:stretch/>
        </p:blipFill>
        <p:spPr>
          <a:xfrm>
            <a:off x="1562782" y="3519640"/>
            <a:ext cx="4500000" cy="32760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" r="1100"/>
          <a:stretch/>
        </p:blipFill>
        <p:spPr>
          <a:xfrm>
            <a:off x="6170784" y="73488"/>
            <a:ext cx="4500000" cy="334488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50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mapa, text&#10;&#10;Obsah vygenerovaný umělou inteligencí může být nesprávný.">
            <a:extLst>
              <a:ext uri="{FF2B5EF4-FFF2-40B4-BE49-F238E27FC236}">
                <a16:creationId xmlns:a16="http://schemas.microsoft.com/office/drawing/2014/main" id="{35404FF4-2627-889C-5259-3F9F3F4FE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" y="0"/>
            <a:ext cx="12190272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9882" y="5103766"/>
            <a:ext cx="2115950" cy="146235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464" y="4967366"/>
            <a:ext cx="2111705" cy="146235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586" y="2385573"/>
            <a:ext cx="2111705" cy="145753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329" y="284163"/>
            <a:ext cx="2212791" cy="150195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9" name="Obrázek 8" descr="Obsah obrázku oblečení, boty, osob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2345151E-3A21-0C58-A33A-419767826D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 b="2590"/>
          <a:stretch/>
        </p:blipFill>
        <p:spPr>
          <a:xfrm>
            <a:off x="7148666" y="543905"/>
            <a:ext cx="1670499" cy="216827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1" name="Obrázek 10" descr="Obsah obrázku venku, obloha, palma, strom&#10;&#10;Obsah vygenerovaný umělou inteligencí může být nesprávný.">
            <a:extLst>
              <a:ext uri="{FF2B5EF4-FFF2-40B4-BE49-F238E27FC236}">
                <a16:creationId xmlns:a16="http://schemas.microsoft.com/office/drawing/2014/main" id="{60E4F82E-8AEE-BFBF-AA2F-E951A18723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" b="195"/>
          <a:stretch/>
        </p:blipFill>
        <p:spPr>
          <a:xfrm>
            <a:off x="912073" y="3114340"/>
            <a:ext cx="1688720" cy="216827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5" name="Obrázek 14" descr="Obsah obrázku budova, obloha, oblečení, pomník&#10;&#10;Obsah vygenerovaný umělou inteligencí může být nesprávný.">
            <a:extLst>
              <a:ext uri="{FF2B5EF4-FFF2-40B4-BE49-F238E27FC236}">
                <a16:creationId xmlns:a16="http://schemas.microsoft.com/office/drawing/2014/main" id="{64C8222B-8D3E-512B-1B01-E3319543A4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022" r="422" b="9927"/>
          <a:stretch/>
        </p:blipFill>
        <p:spPr>
          <a:xfrm>
            <a:off x="9975671" y="1803256"/>
            <a:ext cx="1757440" cy="216827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8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345" y="3789493"/>
            <a:ext cx="2776320" cy="27763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9" r="17680"/>
          <a:stretch/>
        </p:blipFill>
        <p:spPr>
          <a:xfrm>
            <a:off x="446351" y="3824964"/>
            <a:ext cx="3136082" cy="27408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-982"/>
          <a:stretch/>
        </p:blipFill>
        <p:spPr>
          <a:xfrm>
            <a:off x="4946777" y="28576"/>
            <a:ext cx="2815587" cy="31490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000" y="10441"/>
            <a:ext cx="4068000" cy="33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55450" cy="3403681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3423813"/>
            <a:ext cx="1219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4055450" y="10063"/>
            <a:ext cx="29497" cy="688649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8140397" y="-28491"/>
            <a:ext cx="29497" cy="688649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symbol, klipart, logo, Dětské kresby&#10;&#10;Obsah vygenerovaný umělou inteligencí může být nesprávný.">
            <a:extLst>
              <a:ext uri="{FF2B5EF4-FFF2-40B4-BE49-F238E27FC236}">
                <a16:creationId xmlns:a16="http://schemas.microsoft.com/office/drawing/2014/main" id="{FAD08CCF-23A1-5DAD-A71D-99BD80317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09" y="4004801"/>
            <a:ext cx="3431478" cy="26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289DB-2C1E-031F-7808-680C810FE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8EB6C-B475-9E67-ACC4-7B1066832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09" y="596846"/>
            <a:ext cx="11596255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Thanks for your attention.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AD06BB-5BA3-8238-E7C3-6B7FD0BEC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8879"/>
            <a:ext cx="9144000" cy="1655762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Arial Black" panose="020B0A04020102020204" pitchFamily="34" charset="0"/>
              </a:rPr>
              <a:t>Michal Kaplan</a:t>
            </a:r>
            <a:endParaRPr lang="en-US" sz="3200" b="1" dirty="0">
              <a:latin typeface="Arial Black" panose="020B0A04020102020204" pitchFamily="34" charset="0"/>
            </a:endParaRPr>
          </a:p>
          <a:p>
            <a:endParaRPr lang="cs-CZ" sz="3200" b="1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@n0diplomat</a:t>
            </a:r>
            <a:endParaRPr lang="cs-CZ" sz="3200" dirty="0">
              <a:latin typeface="Arial Black" panose="020B0A04020102020204" pitchFamily="34" charset="0"/>
            </a:endParaRPr>
          </a:p>
          <a:p>
            <a:r>
              <a:rPr lang="cs-CZ" sz="3200" dirty="0">
                <a:latin typeface="Arial Black" panose="020B0A04020102020204" pitchFamily="34" charset="0"/>
              </a:rPr>
              <a:t>www.n0diplomat.cz</a:t>
            </a:r>
          </a:p>
        </p:txBody>
      </p:sp>
    </p:spTree>
    <p:extLst>
      <p:ext uri="{BB962C8B-B14F-4D97-AF65-F5344CB8AC3E}">
        <p14:creationId xmlns:p14="http://schemas.microsoft.com/office/powerpoint/2010/main" val="158989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03" y="4393720"/>
            <a:ext cx="2900517" cy="243149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0" y="58993"/>
            <a:ext cx="5930752" cy="434199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631" y="2467897"/>
            <a:ext cx="6150538" cy="4380272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292" y="58993"/>
            <a:ext cx="4129548" cy="320627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0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1" y="581025"/>
            <a:ext cx="4140000" cy="569595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0" t="14106" r="6863" b="6266"/>
          <a:stretch/>
        </p:blipFill>
        <p:spPr>
          <a:xfrm>
            <a:off x="8424000" y="769008"/>
            <a:ext cx="3744000" cy="54000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421" y="68826"/>
            <a:ext cx="4348836" cy="673018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64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1935"/>
          <a:stretch/>
        </p:blipFill>
        <p:spPr>
          <a:xfrm>
            <a:off x="51032" y="747000"/>
            <a:ext cx="12089935" cy="53640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3" name="Ovál 2"/>
          <p:cNvSpPr/>
          <p:nvPr/>
        </p:nvSpPr>
        <p:spPr>
          <a:xfrm>
            <a:off x="4133201" y="1736376"/>
            <a:ext cx="992777" cy="99277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E6C032B-B956-05BA-1BB9-B0B5451F1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15053"/>
          <a:stretch/>
        </p:blipFill>
        <p:spPr>
          <a:xfrm>
            <a:off x="903888" y="574715"/>
            <a:ext cx="3210911" cy="25176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87" y="0"/>
            <a:ext cx="51435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DDB75D-4F40-9231-601B-BE7CC9DC1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 b="3407"/>
          <a:stretch/>
        </p:blipFill>
        <p:spPr>
          <a:xfrm>
            <a:off x="903888" y="3763285"/>
            <a:ext cx="3210911" cy="25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ymbol zákazu 4">
            <a:extLst>
              <a:ext uri="{FF2B5EF4-FFF2-40B4-BE49-F238E27FC236}">
                <a16:creationId xmlns:a16="http://schemas.microsoft.com/office/drawing/2014/main" id="{1D194BC4-94A3-8576-30E4-4C73D8DBF97A}"/>
              </a:ext>
            </a:extLst>
          </p:cNvPr>
          <p:cNvSpPr/>
          <p:nvPr/>
        </p:nvSpPr>
        <p:spPr>
          <a:xfrm>
            <a:off x="1620919" y="945133"/>
            <a:ext cx="1776845" cy="1776845"/>
          </a:xfrm>
          <a:prstGeom prst="noSmoking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Srdce 5">
            <a:extLst>
              <a:ext uri="{FF2B5EF4-FFF2-40B4-BE49-F238E27FC236}">
                <a16:creationId xmlns:a16="http://schemas.microsoft.com/office/drawing/2014/main" id="{BDF87708-C479-6E57-26F7-299C9F172E6F}"/>
              </a:ext>
            </a:extLst>
          </p:cNvPr>
          <p:cNvSpPr/>
          <p:nvPr/>
        </p:nvSpPr>
        <p:spPr>
          <a:xfrm>
            <a:off x="3335478" y="5133547"/>
            <a:ext cx="1558639" cy="1558639"/>
          </a:xfrm>
          <a:prstGeom prst="hear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4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2" y="58992"/>
            <a:ext cx="4563291" cy="342246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2" y="3396203"/>
            <a:ext cx="4563291" cy="342246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760" y="49159"/>
            <a:ext cx="5058698" cy="674493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4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634" y="41520"/>
            <a:ext cx="10294374" cy="678698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29" y="218540"/>
            <a:ext cx="2952065" cy="2189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29" y="4456472"/>
            <a:ext cx="2952065" cy="22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860" y="59230"/>
            <a:ext cx="5128559" cy="675944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67" y="304220"/>
            <a:ext cx="2806267" cy="208131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041" y="4894512"/>
            <a:ext cx="3234359" cy="180570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271" y="2656641"/>
            <a:ext cx="3053125" cy="194671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1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</Words>
  <Application>Microsoft Office PowerPoint</Application>
  <PresentationFormat>Širokoúhlá obrazovka</PresentationFormat>
  <Paragraphs>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Motiv Office</vt:lpstr>
      <vt:lpstr>When Your Obsession  Becomes a Profession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attention.</vt:lpstr>
    </vt:vector>
  </TitlesOfParts>
  <Company>MZV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KAPLAN Michal</dc:creator>
  <cp:lastModifiedBy>Michal Kaplan</cp:lastModifiedBy>
  <cp:revision>44</cp:revision>
  <cp:lastPrinted>2025-04-02T21:37:37Z</cp:lastPrinted>
  <dcterms:created xsi:type="dcterms:W3CDTF">2025-03-31T19:56:37Z</dcterms:created>
  <dcterms:modified xsi:type="dcterms:W3CDTF">2025-04-06T19:28:18Z</dcterms:modified>
</cp:coreProperties>
</file>