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246" r:id="rId1"/>
  </p:sldMasterIdLst>
  <p:notesMasterIdLst>
    <p:notesMasterId r:id="rId53"/>
  </p:notesMasterIdLst>
  <p:handoutMasterIdLst>
    <p:handoutMasterId r:id="rId54"/>
  </p:handoutMasterIdLst>
  <p:sldIdLst>
    <p:sldId id="256" r:id="rId2"/>
    <p:sldId id="483" r:id="rId3"/>
    <p:sldId id="442" r:id="rId4"/>
    <p:sldId id="443" r:id="rId5"/>
    <p:sldId id="469" r:id="rId6"/>
    <p:sldId id="508" r:id="rId7"/>
    <p:sldId id="470" r:id="rId8"/>
    <p:sldId id="471" r:id="rId9"/>
    <p:sldId id="509" r:id="rId10"/>
    <p:sldId id="472" r:id="rId11"/>
    <p:sldId id="473" r:id="rId12"/>
    <p:sldId id="474" r:id="rId13"/>
    <p:sldId id="475" r:id="rId14"/>
    <p:sldId id="476" r:id="rId15"/>
    <p:sldId id="477" r:id="rId16"/>
    <p:sldId id="478" r:id="rId17"/>
    <p:sldId id="479" r:id="rId18"/>
    <p:sldId id="480" r:id="rId19"/>
    <p:sldId id="481" r:id="rId20"/>
    <p:sldId id="491" r:id="rId21"/>
    <p:sldId id="482" r:id="rId22"/>
    <p:sldId id="485" r:id="rId23"/>
    <p:sldId id="492" r:id="rId24"/>
    <p:sldId id="506" r:id="rId25"/>
    <p:sldId id="486" r:id="rId26"/>
    <p:sldId id="507" r:id="rId27"/>
    <p:sldId id="487" r:id="rId28"/>
    <p:sldId id="488" r:id="rId29"/>
    <p:sldId id="489" r:id="rId30"/>
    <p:sldId id="490" r:id="rId31"/>
    <p:sldId id="426" r:id="rId32"/>
    <p:sldId id="511" r:id="rId33"/>
    <p:sldId id="462" r:id="rId34"/>
    <p:sldId id="464" r:id="rId35"/>
    <p:sldId id="467" r:id="rId36"/>
    <p:sldId id="468" r:id="rId37"/>
    <p:sldId id="515" r:id="rId38"/>
    <p:sldId id="494" r:id="rId39"/>
    <p:sldId id="512" r:id="rId40"/>
    <p:sldId id="496" r:id="rId41"/>
    <p:sldId id="502" r:id="rId42"/>
    <p:sldId id="503" r:id="rId43"/>
    <p:sldId id="500" r:id="rId44"/>
    <p:sldId id="499" r:id="rId45"/>
    <p:sldId id="510" r:id="rId46"/>
    <p:sldId id="513" r:id="rId47"/>
    <p:sldId id="504" r:id="rId48"/>
    <p:sldId id="497" r:id="rId49"/>
    <p:sldId id="505" r:id="rId50"/>
    <p:sldId id="514" r:id="rId51"/>
    <p:sldId id="302" r:id="rId52"/>
  </p:sldIdLst>
  <p:sldSz cx="9001125" cy="6300788"/>
  <p:notesSz cx="9866313" cy="6735763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84">
          <p15:clr>
            <a:srgbClr val="A4A3A4"/>
          </p15:clr>
        </p15:guide>
        <p15:guide id="2" pos="28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580"/>
    <a:srgbClr val="001428"/>
    <a:srgbClr val="000000"/>
    <a:srgbClr val="413C44"/>
    <a:srgbClr val="CC00CC"/>
    <a:srgbClr val="4D4D4D"/>
    <a:srgbClr val="413E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Styl Světlá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202B0CA-FC54-4496-8BCA-5EF66A818D29}" styleName="Styl Tmavá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EC20E35-A176-4012-BC5E-935CFFF8708E}" styleName="Styl Středně sytá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64" autoAdjust="0"/>
    <p:restoredTop sz="88710" autoAdjust="0"/>
  </p:normalViewPr>
  <p:slideViewPr>
    <p:cSldViewPr>
      <p:cViewPr varScale="1">
        <p:scale>
          <a:sx n="97" d="100"/>
          <a:sy n="97" d="100"/>
        </p:scale>
        <p:origin x="547" y="72"/>
      </p:cViewPr>
      <p:guideLst>
        <p:guide orient="horz" pos="1984"/>
        <p:guide pos="28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slide" Target="slides/slide41.xml" /><Relationship Id="rId47" Type="http://schemas.openxmlformats.org/officeDocument/2006/relationships/slide" Target="slides/slide46.xml" /><Relationship Id="rId50" Type="http://schemas.openxmlformats.org/officeDocument/2006/relationships/slide" Target="slides/slide49.xml" /><Relationship Id="rId55" Type="http://schemas.openxmlformats.org/officeDocument/2006/relationships/presProps" Target="pres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slide" Target="slides/slide45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slide" Target="slides/slide40.xml" /><Relationship Id="rId54" Type="http://schemas.openxmlformats.org/officeDocument/2006/relationships/handoutMaster" Target="handoutMasters/handoutMaster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slide" Target="slides/slide44.xml" /><Relationship Id="rId53" Type="http://schemas.openxmlformats.org/officeDocument/2006/relationships/notesMaster" Target="notesMasters/notesMaster1.xml" /><Relationship Id="rId58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49" Type="http://schemas.openxmlformats.org/officeDocument/2006/relationships/slide" Target="slides/slide48.xml" /><Relationship Id="rId57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slide" Target="slides/slide43.xml" /><Relationship Id="rId52" Type="http://schemas.openxmlformats.org/officeDocument/2006/relationships/slide" Target="slides/slide5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slide" Target="slides/slide42.xml" /><Relationship Id="rId48" Type="http://schemas.openxmlformats.org/officeDocument/2006/relationships/slide" Target="slides/slide47.xml" /><Relationship Id="rId56" Type="http://schemas.openxmlformats.org/officeDocument/2006/relationships/viewProps" Target="viewProps.xml" /><Relationship Id="rId8" Type="http://schemas.openxmlformats.org/officeDocument/2006/relationships/slide" Target="slides/slide7.xml" /><Relationship Id="rId51" Type="http://schemas.openxmlformats.org/officeDocument/2006/relationships/slide" Target="slides/slide50.xml" /><Relationship Id="rId3" Type="http://schemas.openxmlformats.org/officeDocument/2006/relationships/slide" Target="slides/slide2.xml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80928E9C-B304-4512-8BCD-12F77104650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6" tIns="45528" rIns="91056" bIns="45528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cs-CZ"/>
              <a:t>ČRA - setkání s Diplomatickou akademií MZV (11.11.2014)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FC2965E7-9563-4C28-9F39-2E036B880E0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88000" y="0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6" tIns="45528" rIns="91056" bIns="45528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E2635E36-4C4C-4992-B856-86C3E9170FF5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397625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6" tIns="45528" rIns="91056" bIns="45528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04B88405-72B3-44FC-8601-8A012580883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88000" y="6397625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6" tIns="45528" rIns="91056" bIns="4552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7D96F54F-22A5-4456-BFDE-40AC19CD1AA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4F305B5D-9D42-4AEB-B304-2DB7D7D4F99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6" tIns="45528" rIns="91056" bIns="45528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cs-CZ"/>
              <a:t>ČRA - setkání s Diplomatickou akademií MZV (11.11.2014)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01445447-21E2-4E36-8BB5-F658E662981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588000" y="0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6" tIns="45528" rIns="91056" bIns="45528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9112CF44-41ED-4682-8CA7-1208ABA4464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28963" y="504825"/>
            <a:ext cx="3608387" cy="25257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B14E479D-E62B-4AE8-970D-B064383D5BC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5838" y="3200400"/>
            <a:ext cx="7894637" cy="303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6" tIns="45528" rIns="91056" bIns="455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226D8491-5DAC-458D-A35F-D7102ED85D9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397625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6" tIns="45528" rIns="91056" bIns="45528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223" name="Rectangle 7">
            <a:extLst>
              <a:ext uri="{FF2B5EF4-FFF2-40B4-BE49-F238E27FC236}">
                <a16:creationId xmlns:a16="http://schemas.microsoft.com/office/drawing/2014/main" id="{B3A623BA-FAED-43D1-9B36-280422915F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88000" y="6397625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6" tIns="45528" rIns="91056" bIns="4552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80132972-0560-46AC-A1DC-BBBF262CFE14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 /><Relationship Id="rId1" Type="http://schemas.openxmlformats.org/officeDocument/2006/relationships/notesMaster" Target="../notesMasters/notesMaster1.xml" 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 /><Relationship Id="rId1" Type="http://schemas.openxmlformats.org/officeDocument/2006/relationships/notesMaster" Target="../notesMasters/notesMaster1.xml" 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 /><Relationship Id="rId1" Type="http://schemas.openxmlformats.org/officeDocument/2006/relationships/notesMaster" Target="../notesMasters/notesMaster1.xml" 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 /><Relationship Id="rId1" Type="http://schemas.openxmlformats.org/officeDocument/2006/relationships/notesMaster" Target="../notesMasters/notesMaster1.xml" 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 /><Relationship Id="rId1" Type="http://schemas.openxmlformats.org/officeDocument/2006/relationships/notesMaster" Target="../notesMasters/notesMaster1.xml" 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 /><Relationship Id="rId1" Type="http://schemas.openxmlformats.org/officeDocument/2006/relationships/notesMaster" Target="../notesMasters/notesMaster1.xml" 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 /><Relationship Id="rId1" Type="http://schemas.openxmlformats.org/officeDocument/2006/relationships/notesMaster" Target="../notesMasters/notesMaster1.xml" 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 /><Relationship Id="rId1" Type="http://schemas.openxmlformats.org/officeDocument/2006/relationships/notesMaster" Target="../notesMasters/notesMaster1.xml" 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 /><Relationship Id="rId1" Type="http://schemas.openxmlformats.org/officeDocument/2006/relationships/notesMaster" Target="../notesMasters/notesMaster1.xml" 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 /><Relationship Id="rId1" Type="http://schemas.openxmlformats.org/officeDocument/2006/relationships/notesMaster" Target="../notesMasters/notesMaster1.xml" 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 /><Relationship Id="rId1" Type="http://schemas.openxmlformats.org/officeDocument/2006/relationships/notesMaster" Target="../notesMasters/notesMaster1.xml" 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 /><Relationship Id="rId1" Type="http://schemas.openxmlformats.org/officeDocument/2006/relationships/notesMaster" Target="../notesMasters/notesMaster1.xml" 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 /><Relationship Id="rId1" Type="http://schemas.openxmlformats.org/officeDocument/2006/relationships/notesMaster" Target="../notesMasters/notesMaster1.xml" 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 /><Relationship Id="rId1" Type="http://schemas.openxmlformats.org/officeDocument/2006/relationships/notesMaster" Target="../notesMasters/notesMaster1.xml" 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 /><Relationship Id="rId1" Type="http://schemas.openxmlformats.org/officeDocument/2006/relationships/notesMaster" Target="../notesMasters/notesMaster1.xml" 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 /><Relationship Id="rId1" Type="http://schemas.openxmlformats.org/officeDocument/2006/relationships/notesMaster" Target="../notesMasters/notesMaster1.xml" 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 /><Relationship Id="rId1" Type="http://schemas.openxmlformats.org/officeDocument/2006/relationships/notesMaster" Target="../notesMasters/notesMaster1.xml" 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 /><Relationship Id="rId1" Type="http://schemas.openxmlformats.org/officeDocument/2006/relationships/notesMaster" Target="../notesMasters/notesMaster1.xml" 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 /><Relationship Id="rId1" Type="http://schemas.openxmlformats.org/officeDocument/2006/relationships/notesMaster" Target="../notesMasters/notesMaster1.xml" 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 /><Relationship Id="rId1" Type="http://schemas.openxmlformats.org/officeDocument/2006/relationships/notesMaster" Target="../notesMasters/notesMaster1.xml" 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 /><Relationship Id="rId1" Type="http://schemas.openxmlformats.org/officeDocument/2006/relationships/notesMaster" Target="../notesMasters/notesMaster1.xml" 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 /><Relationship Id="rId1" Type="http://schemas.openxmlformats.org/officeDocument/2006/relationships/notesMaster" Target="../notesMasters/notesMaster1.xml" 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 /><Relationship Id="rId1" Type="http://schemas.openxmlformats.org/officeDocument/2006/relationships/notesMaster" Target="../notesMasters/notesMaster1.xml" 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 /><Relationship Id="rId1" Type="http://schemas.openxmlformats.org/officeDocument/2006/relationships/notesMaster" Target="../notesMasters/notesMaster1.xml" 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 /><Relationship Id="rId1" Type="http://schemas.openxmlformats.org/officeDocument/2006/relationships/notesMaster" Target="../notesMasters/notesMaster1.xml" 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 /><Relationship Id="rId1" Type="http://schemas.openxmlformats.org/officeDocument/2006/relationships/notesMaster" Target="../notesMasters/notesMaster1.xml" 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 /><Relationship Id="rId1" Type="http://schemas.openxmlformats.org/officeDocument/2006/relationships/notesMaster" Target="../notesMasters/notesMaster1.xml" 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>
            <a:extLst>
              <a:ext uri="{FF2B5EF4-FFF2-40B4-BE49-F238E27FC236}">
                <a16:creationId xmlns:a16="http://schemas.microsoft.com/office/drawing/2014/main" id="{47BA12DA-A64D-4AC9-9765-6CC1D53CFE1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Zástupný symbol pro poznámky 2">
            <a:extLst>
              <a:ext uri="{FF2B5EF4-FFF2-40B4-BE49-F238E27FC236}">
                <a16:creationId xmlns:a16="http://schemas.microsoft.com/office/drawing/2014/main" id="{FB05468F-EAF4-4817-ACE6-7CEFFDACE2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8196" name="Zástupný symbol pro záhlaví 3">
            <a:extLst>
              <a:ext uri="{FF2B5EF4-FFF2-40B4-BE49-F238E27FC236}">
                <a16:creationId xmlns:a16="http://schemas.microsoft.com/office/drawing/2014/main" id="{A62DCAFE-55B3-442D-B5DA-F8243E424FD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>
                <a:latin typeface="Arial" panose="020B0604020202020204" pitchFamily="34" charset="0"/>
              </a:rPr>
              <a:t>ČRA - setkání s Diplomatickou akademií MZV (11.11.2014)</a:t>
            </a:r>
          </a:p>
        </p:txBody>
      </p:sp>
      <p:sp>
        <p:nvSpPr>
          <p:cNvPr id="8197" name="Zástupný symbol pro číslo snímku 4">
            <a:extLst>
              <a:ext uri="{FF2B5EF4-FFF2-40B4-BE49-F238E27FC236}">
                <a16:creationId xmlns:a16="http://schemas.microsoft.com/office/drawing/2014/main" id="{2F852716-8BAF-43D3-A3DB-5D6444353E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1D14FED-66E3-4835-82B5-8960E6B1EB70}" type="slidenum">
              <a:rPr lang="cs-CZ" altLang="cs-CZ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cs-CZ" altLang="cs-CZ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obrázek snímku 1">
            <a:extLst>
              <a:ext uri="{FF2B5EF4-FFF2-40B4-BE49-F238E27FC236}">
                <a16:creationId xmlns:a16="http://schemas.microsoft.com/office/drawing/2014/main" id="{710CD2B2-5B0C-4FBE-B818-3398DE0CDBB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Zástupný symbol pro poznámky 2">
            <a:extLst>
              <a:ext uri="{FF2B5EF4-FFF2-40B4-BE49-F238E27FC236}">
                <a16:creationId xmlns:a16="http://schemas.microsoft.com/office/drawing/2014/main" id="{8C2C33C3-0411-4E7E-AE94-A687BCD33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26628" name="Zástupný symbol pro záhlaví 3">
            <a:extLst>
              <a:ext uri="{FF2B5EF4-FFF2-40B4-BE49-F238E27FC236}">
                <a16:creationId xmlns:a16="http://schemas.microsoft.com/office/drawing/2014/main" id="{D05873CA-CE41-44B8-858B-9FA51E83D03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>
                <a:latin typeface="Arial" panose="020B0604020202020204" pitchFamily="34" charset="0"/>
              </a:rPr>
              <a:t>ČRA - setkání s Diplomatickou akademií MZV (11.11.2014)</a:t>
            </a:r>
          </a:p>
        </p:txBody>
      </p:sp>
      <p:sp>
        <p:nvSpPr>
          <p:cNvPr id="26629" name="Zástupný symbol pro číslo snímku 4">
            <a:extLst>
              <a:ext uri="{FF2B5EF4-FFF2-40B4-BE49-F238E27FC236}">
                <a16:creationId xmlns:a16="http://schemas.microsoft.com/office/drawing/2014/main" id="{F8AD4E50-20FE-4D41-A5D9-F7054D8745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940FAD4-3A61-4B58-9BF1-5D8E91DF155C}" type="slidenum">
              <a:rPr lang="cs-CZ" altLang="cs-CZ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cs-CZ" altLang="cs-CZ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>
            <a:extLst>
              <a:ext uri="{FF2B5EF4-FFF2-40B4-BE49-F238E27FC236}">
                <a16:creationId xmlns:a16="http://schemas.microsoft.com/office/drawing/2014/main" id="{4F261E20-032F-433D-B3CB-A4FA3F77DAE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Zástupný symbol pro poznámky 2">
            <a:extLst>
              <a:ext uri="{FF2B5EF4-FFF2-40B4-BE49-F238E27FC236}">
                <a16:creationId xmlns:a16="http://schemas.microsoft.com/office/drawing/2014/main" id="{E6350143-B51F-4C19-9664-AE270CAF9A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28676" name="Zástupný symbol pro záhlaví 3">
            <a:extLst>
              <a:ext uri="{FF2B5EF4-FFF2-40B4-BE49-F238E27FC236}">
                <a16:creationId xmlns:a16="http://schemas.microsoft.com/office/drawing/2014/main" id="{282F3DAC-CAA3-4A28-B577-8D04A5D240C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>
                <a:latin typeface="Arial" panose="020B0604020202020204" pitchFamily="34" charset="0"/>
              </a:rPr>
              <a:t>ČRA - setkání s Diplomatickou akademií MZV (11.11.2014)</a:t>
            </a:r>
          </a:p>
        </p:txBody>
      </p:sp>
      <p:sp>
        <p:nvSpPr>
          <p:cNvPr id="28677" name="Zástupný symbol pro číslo snímku 4">
            <a:extLst>
              <a:ext uri="{FF2B5EF4-FFF2-40B4-BE49-F238E27FC236}">
                <a16:creationId xmlns:a16="http://schemas.microsoft.com/office/drawing/2014/main" id="{134DCE92-9F66-443F-A1BB-B2B2DC72B8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0CEC993-288E-4281-91C9-EB4A235314D6}" type="slidenum">
              <a:rPr lang="cs-CZ" altLang="cs-CZ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cs-CZ" altLang="cs-CZ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>
            <a:extLst>
              <a:ext uri="{FF2B5EF4-FFF2-40B4-BE49-F238E27FC236}">
                <a16:creationId xmlns:a16="http://schemas.microsoft.com/office/drawing/2014/main" id="{EB37E6C5-92C6-44C7-A964-A832F79FC51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Zástupný symbol pro poznámky 2">
            <a:extLst>
              <a:ext uri="{FF2B5EF4-FFF2-40B4-BE49-F238E27FC236}">
                <a16:creationId xmlns:a16="http://schemas.microsoft.com/office/drawing/2014/main" id="{2843C8AA-8839-46DB-A866-48A39FD196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30724" name="Zástupný symbol pro záhlaví 3">
            <a:extLst>
              <a:ext uri="{FF2B5EF4-FFF2-40B4-BE49-F238E27FC236}">
                <a16:creationId xmlns:a16="http://schemas.microsoft.com/office/drawing/2014/main" id="{F495A15B-2041-4649-8478-168C5EE685A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>
                <a:latin typeface="Arial" panose="020B0604020202020204" pitchFamily="34" charset="0"/>
              </a:rPr>
              <a:t>ČRA - setkání s Diplomatickou akademií MZV (11.11.2014)</a:t>
            </a:r>
          </a:p>
        </p:txBody>
      </p:sp>
      <p:sp>
        <p:nvSpPr>
          <p:cNvPr id="30725" name="Zástupný symbol pro číslo snímku 4">
            <a:extLst>
              <a:ext uri="{FF2B5EF4-FFF2-40B4-BE49-F238E27FC236}">
                <a16:creationId xmlns:a16="http://schemas.microsoft.com/office/drawing/2014/main" id="{34DF181E-724C-420A-BD08-9DB01C0E76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EAABDCF-BD28-44B2-82C5-22DE62C437F9}" type="slidenum">
              <a:rPr lang="cs-CZ" altLang="cs-CZ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cs-CZ" altLang="cs-CZ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obrázek snímku 1">
            <a:extLst>
              <a:ext uri="{FF2B5EF4-FFF2-40B4-BE49-F238E27FC236}">
                <a16:creationId xmlns:a16="http://schemas.microsoft.com/office/drawing/2014/main" id="{655F2676-076A-4F28-9EED-E279390B122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Zástupný symbol pro poznámky 2">
            <a:extLst>
              <a:ext uri="{FF2B5EF4-FFF2-40B4-BE49-F238E27FC236}">
                <a16:creationId xmlns:a16="http://schemas.microsoft.com/office/drawing/2014/main" id="{E78C8806-0A28-4BB1-AB71-2142CB0775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32772" name="Zástupný symbol pro záhlaví 3">
            <a:extLst>
              <a:ext uri="{FF2B5EF4-FFF2-40B4-BE49-F238E27FC236}">
                <a16:creationId xmlns:a16="http://schemas.microsoft.com/office/drawing/2014/main" id="{FD981923-D7E9-4293-BC5B-8BFD591F8BF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>
                <a:latin typeface="Arial" panose="020B0604020202020204" pitchFamily="34" charset="0"/>
              </a:rPr>
              <a:t>ČRA - setkání s Diplomatickou akademií MZV (11.11.2014)</a:t>
            </a:r>
          </a:p>
        </p:txBody>
      </p:sp>
      <p:sp>
        <p:nvSpPr>
          <p:cNvPr id="32773" name="Zástupný symbol pro číslo snímku 4">
            <a:extLst>
              <a:ext uri="{FF2B5EF4-FFF2-40B4-BE49-F238E27FC236}">
                <a16:creationId xmlns:a16="http://schemas.microsoft.com/office/drawing/2014/main" id="{087D2384-9E51-4325-986C-6DA98D88CD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1A87166-9C68-44EA-8655-46E794EC9927}" type="slidenum">
              <a:rPr lang="cs-CZ" altLang="cs-CZ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13</a:t>
            </a:fld>
            <a:endParaRPr lang="cs-CZ" altLang="cs-CZ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>
            <a:extLst>
              <a:ext uri="{FF2B5EF4-FFF2-40B4-BE49-F238E27FC236}">
                <a16:creationId xmlns:a16="http://schemas.microsoft.com/office/drawing/2014/main" id="{BFD35423-F8DA-4179-9BA6-475BE0D55B1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Zástupný symbol pro poznámky 2">
            <a:extLst>
              <a:ext uri="{FF2B5EF4-FFF2-40B4-BE49-F238E27FC236}">
                <a16:creationId xmlns:a16="http://schemas.microsoft.com/office/drawing/2014/main" id="{5494B7B6-4125-4B0A-8394-D05A950AD6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34820" name="Zástupný symbol pro záhlaví 3">
            <a:extLst>
              <a:ext uri="{FF2B5EF4-FFF2-40B4-BE49-F238E27FC236}">
                <a16:creationId xmlns:a16="http://schemas.microsoft.com/office/drawing/2014/main" id="{2F48CCC9-98E5-40BB-A00F-ABDC2CD5F2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>
                <a:latin typeface="Arial" panose="020B0604020202020204" pitchFamily="34" charset="0"/>
              </a:rPr>
              <a:t>ČRA - setkání s Diplomatickou akademií MZV (11.11.2014)</a:t>
            </a:r>
          </a:p>
        </p:txBody>
      </p:sp>
      <p:sp>
        <p:nvSpPr>
          <p:cNvPr id="34821" name="Zástupný symbol pro číslo snímku 4">
            <a:extLst>
              <a:ext uri="{FF2B5EF4-FFF2-40B4-BE49-F238E27FC236}">
                <a16:creationId xmlns:a16="http://schemas.microsoft.com/office/drawing/2014/main" id="{41FC5D05-4DF6-4088-924A-BFAA39788F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E27781F-1E81-4D24-91B1-12944F614A02}" type="slidenum">
              <a:rPr lang="cs-CZ" altLang="cs-CZ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14</a:t>
            </a:fld>
            <a:endParaRPr lang="cs-CZ" altLang="cs-CZ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obrázek snímku 1">
            <a:extLst>
              <a:ext uri="{FF2B5EF4-FFF2-40B4-BE49-F238E27FC236}">
                <a16:creationId xmlns:a16="http://schemas.microsoft.com/office/drawing/2014/main" id="{7E819DAB-2D01-41E3-90CA-6B7A0379B83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Zástupný symbol pro poznámky 2">
            <a:extLst>
              <a:ext uri="{FF2B5EF4-FFF2-40B4-BE49-F238E27FC236}">
                <a16:creationId xmlns:a16="http://schemas.microsoft.com/office/drawing/2014/main" id="{0990A272-588A-4B30-A224-F2CBDF0AF0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36868" name="Zástupný symbol pro záhlaví 3">
            <a:extLst>
              <a:ext uri="{FF2B5EF4-FFF2-40B4-BE49-F238E27FC236}">
                <a16:creationId xmlns:a16="http://schemas.microsoft.com/office/drawing/2014/main" id="{C740FBF9-4FB5-47DC-818C-35858A35C65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>
                <a:latin typeface="Arial" panose="020B0604020202020204" pitchFamily="34" charset="0"/>
              </a:rPr>
              <a:t>ČRA - setkání s Diplomatickou akademií MZV (11.11.2014)</a:t>
            </a:r>
          </a:p>
        </p:txBody>
      </p:sp>
      <p:sp>
        <p:nvSpPr>
          <p:cNvPr id="36869" name="Zástupný symbol pro číslo snímku 4">
            <a:extLst>
              <a:ext uri="{FF2B5EF4-FFF2-40B4-BE49-F238E27FC236}">
                <a16:creationId xmlns:a16="http://schemas.microsoft.com/office/drawing/2014/main" id="{9C55D7E6-823E-449C-9802-2AD7A5FC78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0D9570B-17B8-4E7E-A6F4-B9A27267664C}" type="slidenum">
              <a:rPr lang="cs-CZ" altLang="cs-CZ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15</a:t>
            </a:fld>
            <a:endParaRPr lang="cs-CZ" altLang="cs-CZ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obrázek snímku 1">
            <a:extLst>
              <a:ext uri="{FF2B5EF4-FFF2-40B4-BE49-F238E27FC236}">
                <a16:creationId xmlns:a16="http://schemas.microsoft.com/office/drawing/2014/main" id="{7B6F8BCC-CF12-4C4D-8096-1E61017EDC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Zástupný symbol pro poznámky 2">
            <a:extLst>
              <a:ext uri="{FF2B5EF4-FFF2-40B4-BE49-F238E27FC236}">
                <a16:creationId xmlns:a16="http://schemas.microsoft.com/office/drawing/2014/main" id="{DB57EA8D-ED34-48E9-B8EB-598B801A47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38916" name="Zástupný symbol pro záhlaví 3">
            <a:extLst>
              <a:ext uri="{FF2B5EF4-FFF2-40B4-BE49-F238E27FC236}">
                <a16:creationId xmlns:a16="http://schemas.microsoft.com/office/drawing/2014/main" id="{B40C2AD0-4544-4D35-88F6-31D8CDB20B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>
                <a:latin typeface="Arial" panose="020B0604020202020204" pitchFamily="34" charset="0"/>
              </a:rPr>
              <a:t>ČRA - setkání s Diplomatickou akademií MZV (11.11.2014)</a:t>
            </a:r>
          </a:p>
        </p:txBody>
      </p:sp>
      <p:sp>
        <p:nvSpPr>
          <p:cNvPr id="38917" name="Zástupný symbol pro číslo snímku 4">
            <a:extLst>
              <a:ext uri="{FF2B5EF4-FFF2-40B4-BE49-F238E27FC236}">
                <a16:creationId xmlns:a16="http://schemas.microsoft.com/office/drawing/2014/main" id="{82F91895-ADCD-45E5-9AD9-090DECE3C1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DB4348B-2A81-4913-B21F-E4A10AC3ADC8}" type="slidenum">
              <a:rPr lang="cs-CZ" altLang="cs-CZ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16</a:t>
            </a:fld>
            <a:endParaRPr lang="cs-CZ" altLang="cs-CZ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ástupný symbol pro obrázek snímku 1">
            <a:extLst>
              <a:ext uri="{FF2B5EF4-FFF2-40B4-BE49-F238E27FC236}">
                <a16:creationId xmlns:a16="http://schemas.microsoft.com/office/drawing/2014/main" id="{FE798F3C-3B91-4473-8915-E523E5B4F0D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Zástupný symbol pro poznámky 2">
            <a:extLst>
              <a:ext uri="{FF2B5EF4-FFF2-40B4-BE49-F238E27FC236}">
                <a16:creationId xmlns:a16="http://schemas.microsoft.com/office/drawing/2014/main" id="{73EE2445-A334-4BDF-811A-6A20945158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40964" name="Zástupný symbol pro záhlaví 3">
            <a:extLst>
              <a:ext uri="{FF2B5EF4-FFF2-40B4-BE49-F238E27FC236}">
                <a16:creationId xmlns:a16="http://schemas.microsoft.com/office/drawing/2014/main" id="{92B9C377-E31D-4489-8541-65C75B42ECA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>
                <a:latin typeface="Arial" panose="020B0604020202020204" pitchFamily="34" charset="0"/>
              </a:rPr>
              <a:t>ČRA - setkání s Diplomatickou akademií MZV (11.11.2014)</a:t>
            </a:r>
          </a:p>
        </p:txBody>
      </p:sp>
      <p:sp>
        <p:nvSpPr>
          <p:cNvPr id="40965" name="Zástupný symbol pro číslo snímku 4">
            <a:extLst>
              <a:ext uri="{FF2B5EF4-FFF2-40B4-BE49-F238E27FC236}">
                <a16:creationId xmlns:a16="http://schemas.microsoft.com/office/drawing/2014/main" id="{5B9F886A-A903-45F7-A333-0C397799AB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1350BBE-CEE5-4152-900E-BCAD048C2F9B}" type="slidenum">
              <a:rPr lang="cs-CZ" altLang="cs-CZ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17</a:t>
            </a:fld>
            <a:endParaRPr lang="cs-CZ" altLang="cs-CZ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Zástupný symbol pro obrázek snímku 1">
            <a:extLst>
              <a:ext uri="{FF2B5EF4-FFF2-40B4-BE49-F238E27FC236}">
                <a16:creationId xmlns:a16="http://schemas.microsoft.com/office/drawing/2014/main" id="{A7A4B92E-6583-421C-AD47-526023DFCDB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Zástupný symbol pro poznámky 2">
            <a:extLst>
              <a:ext uri="{FF2B5EF4-FFF2-40B4-BE49-F238E27FC236}">
                <a16:creationId xmlns:a16="http://schemas.microsoft.com/office/drawing/2014/main" id="{144BEFFE-EB2C-4D1A-B15B-6EB19BA450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43012" name="Zástupný symbol pro záhlaví 3">
            <a:extLst>
              <a:ext uri="{FF2B5EF4-FFF2-40B4-BE49-F238E27FC236}">
                <a16:creationId xmlns:a16="http://schemas.microsoft.com/office/drawing/2014/main" id="{CD440BBC-0648-4F5A-A2B5-07F30BB4507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>
                <a:latin typeface="Arial" panose="020B0604020202020204" pitchFamily="34" charset="0"/>
              </a:rPr>
              <a:t>ČRA - setkání s Diplomatickou akademií MZV (11.11.2014)</a:t>
            </a:r>
          </a:p>
        </p:txBody>
      </p:sp>
      <p:sp>
        <p:nvSpPr>
          <p:cNvPr id="43013" name="Zástupný symbol pro číslo snímku 4">
            <a:extLst>
              <a:ext uri="{FF2B5EF4-FFF2-40B4-BE49-F238E27FC236}">
                <a16:creationId xmlns:a16="http://schemas.microsoft.com/office/drawing/2014/main" id="{A88E348F-E8BB-4FE2-9D9A-4618F21A02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1EC5F8-F105-4D89-8ED9-4F26EBB5D900}" type="slidenum">
              <a:rPr lang="cs-CZ" altLang="cs-CZ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18</a:t>
            </a:fld>
            <a:endParaRPr lang="cs-CZ" altLang="cs-CZ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Zástupný symbol pro obrázek snímku 1">
            <a:extLst>
              <a:ext uri="{FF2B5EF4-FFF2-40B4-BE49-F238E27FC236}">
                <a16:creationId xmlns:a16="http://schemas.microsoft.com/office/drawing/2014/main" id="{C6272AE2-0225-4CA9-BFA5-CE7B8E3B6C9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Zástupný symbol pro poznámky 2">
            <a:extLst>
              <a:ext uri="{FF2B5EF4-FFF2-40B4-BE49-F238E27FC236}">
                <a16:creationId xmlns:a16="http://schemas.microsoft.com/office/drawing/2014/main" id="{7189A74C-916A-44CD-8F0F-5C39D9142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45060" name="Zástupný symbol pro záhlaví 3">
            <a:extLst>
              <a:ext uri="{FF2B5EF4-FFF2-40B4-BE49-F238E27FC236}">
                <a16:creationId xmlns:a16="http://schemas.microsoft.com/office/drawing/2014/main" id="{8816ED82-40B3-40D2-985C-EEEB3F93731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>
                <a:latin typeface="Arial" panose="020B0604020202020204" pitchFamily="34" charset="0"/>
              </a:rPr>
              <a:t>ČRA - setkání s Diplomatickou akademií MZV (11.11.2014)</a:t>
            </a:r>
          </a:p>
        </p:txBody>
      </p:sp>
      <p:sp>
        <p:nvSpPr>
          <p:cNvPr id="45061" name="Zástupný symbol pro číslo snímku 4">
            <a:extLst>
              <a:ext uri="{FF2B5EF4-FFF2-40B4-BE49-F238E27FC236}">
                <a16:creationId xmlns:a16="http://schemas.microsoft.com/office/drawing/2014/main" id="{653EACBE-0D7E-416A-BC28-2372252AF0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44CB4B4-5CED-4CFD-B802-96F46786D0B7}" type="slidenum">
              <a:rPr lang="cs-CZ" altLang="cs-CZ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19</a:t>
            </a:fld>
            <a:endParaRPr lang="cs-CZ" altLang="cs-CZ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ástupný symbol pro obrázek snímku 1">
            <a:extLst>
              <a:ext uri="{FF2B5EF4-FFF2-40B4-BE49-F238E27FC236}">
                <a16:creationId xmlns:a16="http://schemas.microsoft.com/office/drawing/2014/main" id="{EFB01696-20F5-4AE9-8931-0082A370797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Zástupný symbol pro poznámky 2">
            <a:extLst>
              <a:ext uri="{FF2B5EF4-FFF2-40B4-BE49-F238E27FC236}">
                <a16:creationId xmlns:a16="http://schemas.microsoft.com/office/drawing/2014/main" id="{334A82F0-6A83-4F47-99D8-F1AD74DCFF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0244" name="Zástupný symbol pro záhlaví 3">
            <a:extLst>
              <a:ext uri="{FF2B5EF4-FFF2-40B4-BE49-F238E27FC236}">
                <a16:creationId xmlns:a16="http://schemas.microsoft.com/office/drawing/2014/main" id="{6277881D-F43A-40A5-99E7-0D0E170A9FD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>
                <a:latin typeface="Arial" panose="020B0604020202020204" pitchFamily="34" charset="0"/>
              </a:rPr>
              <a:t>ČRA - setkání s Diplomatickou akademií MZV (11.11.2014)</a:t>
            </a:r>
          </a:p>
        </p:txBody>
      </p:sp>
      <p:sp>
        <p:nvSpPr>
          <p:cNvPr id="10245" name="Zástupný symbol pro číslo snímku 4">
            <a:extLst>
              <a:ext uri="{FF2B5EF4-FFF2-40B4-BE49-F238E27FC236}">
                <a16:creationId xmlns:a16="http://schemas.microsoft.com/office/drawing/2014/main" id="{04AF60E1-A53A-4491-A84F-9DE762A2EC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C0A8EFF-F2CC-47E5-9759-51B5E2EBA9C3}" type="slidenum">
              <a:rPr lang="cs-CZ" altLang="cs-CZ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cs-CZ" altLang="cs-CZ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Zástupný symbol pro obrázek snímku 1">
            <a:extLst>
              <a:ext uri="{FF2B5EF4-FFF2-40B4-BE49-F238E27FC236}">
                <a16:creationId xmlns:a16="http://schemas.microsoft.com/office/drawing/2014/main" id="{B9B844C2-E79C-4819-A294-D60A6006450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Zástupný symbol pro poznámky 2">
            <a:extLst>
              <a:ext uri="{FF2B5EF4-FFF2-40B4-BE49-F238E27FC236}">
                <a16:creationId xmlns:a16="http://schemas.microsoft.com/office/drawing/2014/main" id="{7709597C-FBC4-4E50-9B24-18FF05033F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47108" name="Zástupný symbol pro záhlaví 3">
            <a:extLst>
              <a:ext uri="{FF2B5EF4-FFF2-40B4-BE49-F238E27FC236}">
                <a16:creationId xmlns:a16="http://schemas.microsoft.com/office/drawing/2014/main" id="{9B14B133-93AB-4907-9675-262E4354FEE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>
                <a:latin typeface="Arial" panose="020B0604020202020204" pitchFamily="34" charset="0"/>
              </a:rPr>
              <a:t>ČRA - setkání s Diplomatickou akademií MZV (11.11.2014)</a:t>
            </a:r>
          </a:p>
        </p:txBody>
      </p:sp>
      <p:sp>
        <p:nvSpPr>
          <p:cNvPr id="47109" name="Zástupný symbol pro číslo snímku 4">
            <a:extLst>
              <a:ext uri="{FF2B5EF4-FFF2-40B4-BE49-F238E27FC236}">
                <a16:creationId xmlns:a16="http://schemas.microsoft.com/office/drawing/2014/main" id="{69CC8238-1F45-404E-BF83-35341980B9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A4863E1-3C33-4333-956D-C8FE42EE0C35}" type="slidenum">
              <a:rPr lang="cs-CZ" altLang="cs-CZ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20</a:t>
            </a:fld>
            <a:endParaRPr lang="cs-CZ" altLang="cs-CZ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Zástupný symbol pro obrázek snímku 1">
            <a:extLst>
              <a:ext uri="{FF2B5EF4-FFF2-40B4-BE49-F238E27FC236}">
                <a16:creationId xmlns:a16="http://schemas.microsoft.com/office/drawing/2014/main" id="{8C8F3788-BFA9-4531-97B3-CC21C36961D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Zástupný symbol pro poznámky 2">
            <a:extLst>
              <a:ext uri="{FF2B5EF4-FFF2-40B4-BE49-F238E27FC236}">
                <a16:creationId xmlns:a16="http://schemas.microsoft.com/office/drawing/2014/main" id="{C4E0CD5E-C64C-4301-B0F1-4760A13FC8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49156" name="Zástupný symbol pro záhlaví 3">
            <a:extLst>
              <a:ext uri="{FF2B5EF4-FFF2-40B4-BE49-F238E27FC236}">
                <a16:creationId xmlns:a16="http://schemas.microsoft.com/office/drawing/2014/main" id="{CDB8052A-8EA0-4FD6-9C97-347E8752E9F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>
                <a:latin typeface="Arial" panose="020B0604020202020204" pitchFamily="34" charset="0"/>
              </a:rPr>
              <a:t>ČRA - setkání s Diplomatickou akademií MZV (11.11.2014)</a:t>
            </a:r>
          </a:p>
        </p:txBody>
      </p:sp>
      <p:sp>
        <p:nvSpPr>
          <p:cNvPr id="49157" name="Zástupný symbol pro číslo snímku 4">
            <a:extLst>
              <a:ext uri="{FF2B5EF4-FFF2-40B4-BE49-F238E27FC236}">
                <a16:creationId xmlns:a16="http://schemas.microsoft.com/office/drawing/2014/main" id="{3FDA697E-9A48-42D4-85D0-BD8C0E0D7B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EA173DE-A418-45F2-B425-EFF71B88CD27}" type="slidenum">
              <a:rPr lang="cs-CZ" altLang="cs-CZ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21</a:t>
            </a:fld>
            <a:endParaRPr lang="cs-CZ" altLang="cs-CZ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Zástupný symbol pro obrázek snímku 1">
            <a:extLst>
              <a:ext uri="{FF2B5EF4-FFF2-40B4-BE49-F238E27FC236}">
                <a16:creationId xmlns:a16="http://schemas.microsoft.com/office/drawing/2014/main" id="{2750BF06-0468-4F7B-8B85-9EB4182B560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Zástupný symbol pro poznámky 2">
            <a:extLst>
              <a:ext uri="{FF2B5EF4-FFF2-40B4-BE49-F238E27FC236}">
                <a16:creationId xmlns:a16="http://schemas.microsoft.com/office/drawing/2014/main" id="{B90383C8-A576-490D-A1BC-23C8E7755D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51204" name="Zástupný symbol pro záhlaví 3">
            <a:extLst>
              <a:ext uri="{FF2B5EF4-FFF2-40B4-BE49-F238E27FC236}">
                <a16:creationId xmlns:a16="http://schemas.microsoft.com/office/drawing/2014/main" id="{4088471C-62A1-48CE-AB6E-60012851377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>
                <a:latin typeface="Arial" panose="020B0604020202020204" pitchFamily="34" charset="0"/>
              </a:rPr>
              <a:t>ČRA - setkání s Diplomatickou akademií MZV (11.11.2014)</a:t>
            </a:r>
          </a:p>
        </p:txBody>
      </p:sp>
      <p:sp>
        <p:nvSpPr>
          <p:cNvPr id="51205" name="Zástupný symbol pro číslo snímku 4">
            <a:extLst>
              <a:ext uri="{FF2B5EF4-FFF2-40B4-BE49-F238E27FC236}">
                <a16:creationId xmlns:a16="http://schemas.microsoft.com/office/drawing/2014/main" id="{4C15364D-1B3D-4DF1-9613-ADEC3AD406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EFC4E08-4BF2-4147-B262-FA490949430D}" type="slidenum">
              <a:rPr lang="cs-CZ" altLang="cs-CZ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22</a:t>
            </a:fld>
            <a:endParaRPr lang="cs-CZ" altLang="cs-CZ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Zástupný symbol pro obrázek snímku 1">
            <a:extLst>
              <a:ext uri="{FF2B5EF4-FFF2-40B4-BE49-F238E27FC236}">
                <a16:creationId xmlns:a16="http://schemas.microsoft.com/office/drawing/2014/main" id="{0F0487DE-4511-4C11-87D1-012E507AF01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Zástupný symbol pro poznámky 2">
            <a:extLst>
              <a:ext uri="{FF2B5EF4-FFF2-40B4-BE49-F238E27FC236}">
                <a16:creationId xmlns:a16="http://schemas.microsoft.com/office/drawing/2014/main" id="{2B6D849E-E6A6-44F2-9FDD-B78C066DAF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53252" name="Zástupný symbol pro záhlaví 3">
            <a:extLst>
              <a:ext uri="{FF2B5EF4-FFF2-40B4-BE49-F238E27FC236}">
                <a16:creationId xmlns:a16="http://schemas.microsoft.com/office/drawing/2014/main" id="{BE719932-F04E-448D-9F84-8EAE2F02FD3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>
                <a:latin typeface="Arial" panose="020B0604020202020204" pitchFamily="34" charset="0"/>
              </a:rPr>
              <a:t>ČRA - setkání s Diplomatickou akademií MZV (11.11.2014)</a:t>
            </a:r>
          </a:p>
        </p:txBody>
      </p:sp>
      <p:sp>
        <p:nvSpPr>
          <p:cNvPr id="53253" name="Zástupný symbol pro číslo snímku 4">
            <a:extLst>
              <a:ext uri="{FF2B5EF4-FFF2-40B4-BE49-F238E27FC236}">
                <a16:creationId xmlns:a16="http://schemas.microsoft.com/office/drawing/2014/main" id="{3A3D688C-466E-481B-9A7E-61F49A60A1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AB7B095-E854-4580-BB77-548879184907}" type="slidenum">
              <a:rPr lang="cs-CZ" altLang="cs-CZ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23</a:t>
            </a:fld>
            <a:endParaRPr lang="cs-CZ" altLang="cs-CZ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>
            <a:extLst>
              <a:ext uri="{FF2B5EF4-FFF2-40B4-BE49-F238E27FC236}">
                <a16:creationId xmlns:a16="http://schemas.microsoft.com/office/drawing/2014/main" id="{6B5295A2-4F04-4AA2-8688-70989718F1C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Zástupný symbol pro poznámky 2">
            <a:extLst>
              <a:ext uri="{FF2B5EF4-FFF2-40B4-BE49-F238E27FC236}">
                <a16:creationId xmlns:a16="http://schemas.microsoft.com/office/drawing/2014/main" id="{1FB87AFF-DCEA-4BDA-9BFF-3DBCB8E478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55300" name="Zástupný symbol pro záhlaví 3">
            <a:extLst>
              <a:ext uri="{FF2B5EF4-FFF2-40B4-BE49-F238E27FC236}">
                <a16:creationId xmlns:a16="http://schemas.microsoft.com/office/drawing/2014/main" id="{FE100A37-477E-44E0-B4AF-CB3C08ABEC2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>
                <a:latin typeface="Arial" panose="020B0604020202020204" pitchFamily="34" charset="0"/>
              </a:rPr>
              <a:t>ČRA - setkání s Diplomatickou akademií MZV (11.11.2014)</a:t>
            </a:r>
          </a:p>
        </p:txBody>
      </p:sp>
      <p:sp>
        <p:nvSpPr>
          <p:cNvPr id="55301" name="Zástupný symbol pro číslo snímku 4">
            <a:extLst>
              <a:ext uri="{FF2B5EF4-FFF2-40B4-BE49-F238E27FC236}">
                <a16:creationId xmlns:a16="http://schemas.microsoft.com/office/drawing/2014/main" id="{807DC1BF-27A4-4BC3-93DA-EBE085424C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EB0A9A1-4BDB-47AB-BAF4-FF989D69E283}" type="slidenum">
              <a:rPr lang="cs-CZ" altLang="cs-CZ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24</a:t>
            </a:fld>
            <a:endParaRPr lang="cs-CZ" altLang="cs-CZ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Zástupný symbol pro obrázek snímku 1">
            <a:extLst>
              <a:ext uri="{FF2B5EF4-FFF2-40B4-BE49-F238E27FC236}">
                <a16:creationId xmlns:a16="http://schemas.microsoft.com/office/drawing/2014/main" id="{E9678082-5844-4DF5-8FF0-20E9DA753A1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Zástupný symbol pro poznámky 2">
            <a:extLst>
              <a:ext uri="{FF2B5EF4-FFF2-40B4-BE49-F238E27FC236}">
                <a16:creationId xmlns:a16="http://schemas.microsoft.com/office/drawing/2014/main" id="{2A8566F5-D437-4D63-B15D-6BC6241550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57348" name="Zástupný symbol pro záhlaví 3">
            <a:extLst>
              <a:ext uri="{FF2B5EF4-FFF2-40B4-BE49-F238E27FC236}">
                <a16:creationId xmlns:a16="http://schemas.microsoft.com/office/drawing/2014/main" id="{8DB076F8-4D57-4334-BD0E-12C15E2C193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>
                <a:latin typeface="Arial" panose="020B0604020202020204" pitchFamily="34" charset="0"/>
              </a:rPr>
              <a:t>ČRA - setkání s Diplomatickou akademií MZV (11.11.2014)</a:t>
            </a:r>
          </a:p>
        </p:txBody>
      </p:sp>
      <p:sp>
        <p:nvSpPr>
          <p:cNvPr id="57349" name="Zástupný symbol pro číslo snímku 4">
            <a:extLst>
              <a:ext uri="{FF2B5EF4-FFF2-40B4-BE49-F238E27FC236}">
                <a16:creationId xmlns:a16="http://schemas.microsoft.com/office/drawing/2014/main" id="{CCCB5A95-B111-46E3-A950-0461054C08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E95FCFD-CC12-43C8-9BB7-E990EF59F719}" type="slidenum">
              <a:rPr lang="cs-CZ" altLang="cs-CZ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25</a:t>
            </a:fld>
            <a:endParaRPr lang="cs-CZ" altLang="cs-CZ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Zástupný symbol pro obrázek snímku 1">
            <a:extLst>
              <a:ext uri="{FF2B5EF4-FFF2-40B4-BE49-F238E27FC236}">
                <a16:creationId xmlns:a16="http://schemas.microsoft.com/office/drawing/2014/main" id="{158CADAD-69D9-474F-ABF2-09828463FCC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Zástupný symbol pro poznámky 2">
            <a:extLst>
              <a:ext uri="{FF2B5EF4-FFF2-40B4-BE49-F238E27FC236}">
                <a16:creationId xmlns:a16="http://schemas.microsoft.com/office/drawing/2014/main" id="{7458AA7F-F847-4E6E-AB21-7E7FFD672F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59396" name="Zástupný symbol pro záhlaví 3">
            <a:extLst>
              <a:ext uri="{FF2B5EF4-FFF2-40B4-BE49-F238E27FC236}">
                <a16:creationId xmlns:a16="http://schemas.microsoft.com/office/drawing/2014/main" id="{7E0FDF50-F0F9-45C6-87C2-B87F7F34B05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>
                <a:latin typeface="Arial" panose="020B0604020202020204" pitchFamily="34" charset="0"/>
              </a:rPr>
              <a:t>ČRA - setkání s Diplomatickou akademií MZV (11.11.2014)</a:t>
            </a:r>
          </a:p>
        </p:txBody>
      </p:sp>
      <p:sp>
        <p:nvSpPr>
          <p:cNvPr id="59397" name="Zástupný symbol pro číslo snímku 4">
            <a:extLst>
              <a:ext uri="{FF2B5EF4-FFF2-40B4-BE49-F238E27FC236}">
                <a16:creationId xmlns:a16="http://schemas.microsoft.com/office/drawing/2014/main" id="{73E840A9-C343-48DA-8E56-00535458F4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FA3500-3FD0-46B9-A97A-330F3D44211F}" type="slidenum">
              <a:rPr lang="cs-CZ" altLang="cs-CZ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26</a:t>
            </a:fld>
            <a:endParaRPr lang="cs-CZ" altLang="cs-CZ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Zástupný symbol pro obrázek snímku 1">
            <a:extLst>
              <a:ext uri="{FF2B5EF4-FFF2-40B4-BE49-F238E27FC236}">
                <a16:creationId xmlns:a16="http://schemas.microsoft.com/office/drawing/2014/main" id="{1047A096-BF99-4CDB-B931-5C1251C2D73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Zástupný symbol pro poznámky 2">
            <a:extLst>
              <a:ext uri="{FF2B5EF4-FFF2-40B4-BE49-F238E27FC236}">
                <a16:creationId xmlns:a16="http://schemas.microsoft.com/office/drawing/2014/main" id="{378EB42E-42C3-45F2-A4F3-B55D03D437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61444" name="Zástupný symbol pro záhlaví 3">
            <a:extLst>
              <a:ext uri="{FF2B5EF4-FFF2-40B4-BE49-F238E27FC236}">
                <a16:creationId xmlns:a16="http://schemas.microsoft.com/office/drawing/2014/main" id="{695E0FF0-BF27-4702-BB03-64570A3D0C8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>
                <a:latin typeface="Arial" panose="020B0604020202020204" pitchFamily="34" charset="0"/>
              </a:rPr>
              <a:t>ČRA - setkání s Diplomatickou akademií MZV (11.11.2014)</a:t>
            </a:r>
          </a:p>
        </p:txBody>
      </p:sp>
      <p:sp>
        <p:nvSpPr>
          <p:cNvPr id="61445" name="Zástupný symbol pro číslo snímku 4">
            <a:extLst>
              <a:ext uri="{FF2B5EF4-FFF2-40B4-BE49-F238E27FC236}">
                <a16:creationId xmlns:a16="http://schemas.microsoft.com/office/drawing/2014/main" id="{0C76225B-F604-46E6-87BE-E436045CA5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C2235BA-01AB-4BBA-A4AF-6EDA232B4FB5}" type="slidenum">
              <a:rPr lang="cs-CZ" altLang="cs-CZ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27</a:t>
            </a:fld>
            <a:endParaRPr lang="cs-CZ" altLang="cs-CZ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Zástupný symbol pro obrázek snímku 1">
            <a:extLst>
              <a:ext uri="{FF2B5EF4-FFF2-40B4-BE49-F238E27FC236}">
                <a16:creationId xmlns:a16="http://schemas.microsoft.com/office/drawing/2014/main" id="{3FC6B8B4-1D6C-4A66-87A3-9E685DEEB7C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Zástupný symbol pro poznámky 2">
            <a:extLst>
              <a:ext uri="{FF2B5EF4-FFF2-40B4-BE49-F238E27FC236}">
                <a16:creationId xmlns:a16="http://schemas.microsoft.com/office/drawing/2014/main" id="{1D3D7FA6-63CE-4CC4-96F5-9A2ACAF869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63492" name="Zástupný symbol pro záhlaví 3">
            <a:extLst>
              <a:ext uri="{FF2B5EF4-FFF2-40B4-BE49-F238E27FC236}">
                <a16:creationId xmlns:a16="http://schemas.microsoft.com/office/drawing/2014/main" id="{0117A74C-2D52-4031-A4D2-39D8EFE04E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>
                <a:latin typeface="Arial" panose="020B0604020202020204" pitchFamily="34" charset="0"/>
              </a:rPr>
              <a:t>ČRA - setkání s Diplomatickou akademií MZV (11.11.2014)</a:t>
            </a:r>
          </a:p>
        </p:txBody>
      </p:sp>
      <p:sp>
        <p:nvSpPr>
          <p:cNvPr id="63493" name="Zástupný symbol pro číslo snímku 4">
            <a:extLst>
              <a:ext uri="{FF2B5EF4-FFF2-40B4-BE49-F238E27FC236}">
                <a16:creationId xmlns:a16="http://schemas.microsoft.com/office/drawing/2014/main" id="{933888D9-4354-4AEC-9E40-F7EEE52C76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59A8D24-F0F0-4638-9838-2E35C6F70BB9}" type="slidenum">
              <a:rPr lang="cs-CZ" altLang="cs-CZ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28</a:t>
            </a:fld>
            <a:endParaRPr lang="cs-CZ" altLang="cs-CZ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Zástupný symbol pro obrázek snímku 1">
            <a:extLst>
              <a:ext uri="{FF2B5EF4-FFF2-40B4-BE49-F238E27FC236}">
                <a16:creationId xmlns:a16="http://schemas.microsoft.com/office/drawing/2014/main" id="{6D094D3B-B78F-4EC7-A92C-4E714C99D9A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Zástupný symbol pro poznámky 2">
            <a:extLst>
              <a:ext uri="{FF2B5EF4-FFF2-40B4-BE49-F238E27FC236}">
                <a16:creationId xmlns:a16="http://schemas.microsoft.com/office/drawing/2014/main" id="{947783E9-C62B-4E5B-853D-D0306A731C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65540" name="Zástupný symbol pro záhlaví 3">
            <a:extLst>
              <a:ext uri="{FF2B5EF4-FFF2-40B4-BE49-F238E27FC236}">
                <a16:creationId xmlns:a16="http://schemas.microsoft.com/office/drawing/2014/main" id="{0AB71FAA-E2CC-44CB-85C6-CA490BFDB86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>
                <a:latin typeface="Arial" panose="020B0604020202020204" pitchFamily="34" charset="0"/>
              </a:rPr>
              <a:t>ČRA - setkání s Diplomatickou akademií MZV (11.11.2014)</a:t>
            </a:r>
          </a:p>
        </p:txBody>
      </p:sp>
      <p:sp>
        <p:nvSpPr>
          <p:cNvPr id="65541" name="Zástupný symbol pro číslo snímku 4">
            <a:extLst>
              <a:ext uri="{FF2B5EF4-FFF2-40B4-BE49-F238E27FC236}">
                <a16:creationId xmlns:a16="http://schemas.microsoft.com/office/drawing/2014/main" id="{62DFE578-B125-4985-BE27-943C39014A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49DA6B2-4B63-407B-9FAD-08FDD07E8619}" type="slidenum">
              <a:rPr lang="cs-CZ" altLang="cs-CZ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29</a:t>
            </a:fld>
            <a:endParaRPr lang="cs-CZ" altLang="cs-CZ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>
            <a:extLst>
              <a:ext uri="{FF2B5EF4-FFF2-40B4-BE49-F238E27FC236}">
                <a16:creationId xmlns:a16="http://schemas.microsoft.com/office/drawing/2014/main" id="{22BD2BCE-2DF9-4214-9D86-6B67F216A9E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Zástupný symbol pro poznámky 2">
            <a:extLst>
              <a:ext uri="{FF2B5EF4-FFF2-40B4-BE49-F238E27FC236}">
                <a16:creationId xmlns:a16="http://schemas.microsoft.com/office/drawing/2014/main" id="{89CB6759-5B56-46E9-B6FF-77552A47D5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2292" name="Zástupný symbol pro záhlaví 3">
            <a:extLst>
              <a:ext uri="{FF2B5EF4-FFF2-40B4-BE49-F238E27FC236}">
                <a16:creationId xmlns:a16="http://schemas.microsoft.com/office/drawing/2014/main" id="{8D384536-22AC-4A88-92A4-D1110FB4351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>
                <a:latin typeface="Arial" panose="020B0604020202020204" pitchFamily="34" charset="0"/>
              </a:rPr>
              <a:t>ČRA - setkání s Diplomatickou akademií MZV (11.11.2014)</a:t>
            </a:r>
          </a:p>
        </p:txBody>
      </p:sp>
      <p:sp>
        <p:nvSpPr>
          <p:cNvPr id="12293" name="Zástupný symbol pro číslo snímku 4">
            <a:extLst>
              <a:ext uri="{FF2B5EF4-FFF2-40B4-BE49-F238E27FC236}">
                <a16:creationId xmlns:a16="http://schemas.microsoft.com/office/drawing/2014/main" id="{D6FF4440-97AF-4896-AB85-1E64CDFBE7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AB3A2EB-4BBC-41F4-A85A-ABADBD88B038}" type="slidenum">
              <a:rPr lang="cs-CZ" altLang="cs-CZ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cs-CZ" altLang="cs-CZ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Zástupný symbol pro obrázek snímku 1">
            <a:extLst>
              <a:ext uri="{FF2B5EF4-FFF2-40B4-BE49-F238E27FC236}">
                <a16:creationId xmlns:a16="http://schemas.microsoft.com/office/drawing/2014/main" id="{9E749C1C-D360-466C-9BE1-4B9FD76D591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Zástupný symbol pro poznámky 2">
            <a:extLst>
              <a:ext uri="{FF2B5EF4-FFF2-40B4-BE49-F238E27FC236}">
                <a16:creationId xmlns:a16="http://schemas.microsoft.com/office/drawing/2014/main" id="{B880D466-CDBA-48DF-BA91-E9D589E62A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67588" name="Zástupný symbol pro záhlaví 3">
            <a:extLst>
              <a:ext uri="{FF2B5EF4-FFF2-40B4-BE49-F238E27FC236}">
                <a16:creationId xmlns:a16="http://schemas.microsoft.com/office/drawing/2014/main" id="{50A3D8B0-5CD4-4534-B5B8-71EBD2669A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>
                <a:latin typeface="Arial" panose="020B0604020202020204" pitchFamily="34" charset="0"/>
              </a:rPr>
              <a:t>ČRA - setkání s Diplomatickou akademií MZV (11.11.2014)</a:t>
            </a:r>
          </a:p>
        </p:txBody>
      </p:sp>
      <p:sp>
        <p:nvSpPr>
          <p:cNvPr id="67589" name="Zástupný symbol pro číslo snímku 4">
            <a:extLst>
              <a:ext uri="{FF2B5EF4-FFF2-40B4-BE49-F238E27FC236}">
                <a16:creationId xmlns:a16="http://schemas.microsoft.com/office/drawing/2014/main" id="{A9EAF219-EB58-49C9-A17F-A5BE3544A5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E79CBA2-C450-405B-B01B-4D25BD91AE9F}" type="slidenum">
              <a:rPr lang="cs-CZ" altLang="cs-CZ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30</a:t>
            </a:fld>
            <a:endParaRPr lang="cs-CZ" altLang="cs-CZ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Zástupný symbol pro obrázek snímku 1">
            <a:extLst>
              <a:ext uri="{FF2B5EF4-FFF2-40B4-BE49-F238E27FC236}">
                <a16:creationId xmlns:a16="http://schemas.microsoft.com/office/drawing/2014/main" id="{001535B8-4310-4F3A-8BEC-93D8B8A0F6C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Zástupný symbol pro poznámky 2">
            <a:extLst>
              <a:ext uri="{FF2B5EF4-FFF2-40B4-BE49-F238E27FC236}">
                <a16:creationId xmlns:a16="http://schemas.microsoft.com/office/drawing/2014/main" id="{7A4753D4-0E4A-4F3D-A43A-7FF3D323A6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69636" name="Zástupný symbol pro záhlaví 3">
            <a:extLst>
              <a:ext uri="{FF2B5EF4-FFF2-40B4-BE49-F238E27FC236}">
                <a16:creationId xmlns:a16="http://schemas.microsoft.com/office/drawing/2014/main" id="{E1E120B5-29B6-4214-A107-12DADC98131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>
                <a:latin typeface="Arial" panose="020B0604020202020204" pitchFamily="34" charset="0"/>
              </a:rPr>
              <a:t>ČRA - setkání s Diplomatickou akademií MZV (11.11.2014)</a:t>
            </a:r>
          </a:p>
        </p:txBody>
      </p:sp>
      <p:sp>
        <p:nvSpPr>
          <p:cNvPr id="69637" name="Zástupný symbol pro číslo snímku 4">
            <a:extLst>
              <a:ext uri="{FF2B5EF4-FFF2-40B4-BE49-F238E27FC236}">
                <a16:creationId xmlns:a16="http://schemas.microsoft.com/office/drawing/2014/main" id="{F72FD93E-BFB6-40B5-B69C-A6D7569DB2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E2D986-951E-4E43-8293-FF3608D28759}" type="slidenum">
              <a:rPr lang="cs-CZ" altLang="cs-CZ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31</a:t>
            </a:fld>
            <a:endParaRPr lang="cs-CZ" altLang="cs-CZ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Zástupný symbol pro obrázek snímku 1">
            <a:extLst>
              <a:ext uri="{FF2B5EF4-FFF2-40B4-BE49-F238E27FC236}">
                <a16:creationId xmlns:a16="http://schemas.microsoft.com/office/drawing/2014/main" id="{EE7DCFE0-4380-47E0-BC03-7675C8FC5E5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Zástupný symbol pro poznámky 2">
            <a:extLst>
              <a:ext uri="{FF2B5EF4-FFF2-40B4-BE49-F238E27FC236}">
                <a16:creationId xmlns:a16="http://schemas.microsoft.com/office/drawing/2014/main" id="{854DFB6A-B6D7-4649-A781-526C441E2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71684" name="Zástupný symbol pro záhlaví 3">
            <a:extLst>
              <a:ext uri="{FF2B5EF4-FFF2-40B4-BE49-F238E27FC236}">
                <a16:creationId xmlns:a16="http://schemas.microsoft.com/office/drawing/2014/main" id="{8E8B95F8-5CF4-41BF-B892-61AD6040BC0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>
                <a:latin typeface="Arial" panose="020B0604020202020204" pitchFamily="34" charset="0"/>
              </a:rPr>
              <a:t>ČRA - setkání s Diplomatickou akademií MZV (11.11.2014)</a:t>
            </a:r>
          </a:p>
        </p:txBody>
      </p:sp>
      <p:sp>
        <p:nvSpPr>
          <p:cNvPr id="71685" name="Zástupný symbol pro číslo snímku 4">
            <a:extLst>
              <a:ext uri="{FF2B5EF4-FFF2-40B4-BE49-F238E27FC236}">
                <a16:creationId xmlns:a16="http://schemas.microsoft.com/office/drawing/2014/main" id="{FA200836-5F54-4EC1-809E-FA4E18E06A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F0CE877-1A96-49B2-A257-EC4EAE4458AB}" type="slidenum">
              <a:rPr lang="cs-CZ" altLang="cs-CZ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32</a:t>
            </a:fld>
            <a:endParaRPr lang="cs-CZ" altLang="cs-CZ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Zástupný symbol pro obrázek snímku 1">
            <a:extLst>
              <a:ext uri="{FF2B5EF4-FFF2-40B4-BE49-F238E27FC236}">
                <a16:creationId xmlns:a16="http://schemas.microsoft.com/office/drawing/2014/main" id="{CC71BCE6-57A4-41B6-8EF8-426929E78FD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Zástupný symbol pro poznámky 2">
            <a:extLst>
              <a:ext uri="{FF2B5EF4-FFF2-40B4-BE49-F238E27FC236}">
                <a16:creationId xmlns:a16="http://schemas.microsoft.com/office/drawing/2014/main" id="{D07F4A4D-DF5C-4CB3-B1EA-AE75694EE5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73732" name="Zástupný symbol pro záhlaví 3">
            <a:extLst>
              <a:ext uri="{FF2B5EF4-FFF2-40B4-BE49-F238E27FC236}">
                <a16:creationId xmlns:a16="http://schemas.microsoft.com/office/drawing/2014/main" id="{66A741F9-06F5-4ED1-9947-CED38D7C69C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>
                <a:latin typeface="Arial" panose="020B0604020202020204" pitchFamily="34" charset="0"/>
              </a:rPr>
              <a:t>ČRA - setkání s Diplomatickou akademií MZV (11.11.2014)</a:t>
            </a:r>
          </a:p>
        </p:txBody>
      </p:sp>
      <p:sp>
        <p:nvSpPr>
          <p:cNvPr id="73733" name="Zástupný symbol pro číslo snímku 4">
            <a:extLst>
              <a:ext uri="{FF2B5EF4-FFF2-40B4-BE49-F238E27FC236}">
                <a16:creationId xmlns:a16="http://schemas.microsoft.com/office/drawing/2014/main" id="{09E8FCDE-4146-41DC-AC27-72F0369F5A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03407FE-A497-421C-BC1D-3E547E48E16E}" type="slidenum">
              <a:rPr lang="cs-CZ" altLang="cs-CZ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33</a:t>
            </a:fld>
            <a:endParaRPr lang="cs-CZ" altLang="cs-CZ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Zástupný symbol pro obrázek snímku 1">
            <a:extLst>
              <a:ext uri="{FF2B5EF4-FFF2-40B4-BE49-F238E27FC236}">
                <a16:creationId xmlns:a16="http://schemas.microsoft.com/office/drawing/2014/main" id="{10663A4C-B2C7-4188-9564-906E3E7FC93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Zástupný symbol pro poznámky 2">
            <a:extLst>
              <a:ext uri="{FF2B5EF4-FFF2-40B4-BE49-F238E27FC236}">
                <a16:creationId xmlns:a16="http://schemas.microsoft.com/office/drawing/2014/main" id="{0DA328AB-9953-4A7E-A251-818958305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75780" name="Zástupný symbol pro záhlaví 3">
            <a:extLst>
              <a:ext uri="{FF2B5EF4-FFF2-40B4-BE49-F238E27FC236}">
                <a16:creationId xmlns:a16="http://schemas.microsoft.com/office/drawing/2014/main" id="{CF8C4B03-5874-4D93-AD60-7D712AFEBC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>
                <a:latin typeface="Arial" panose="020B0604020202020204" pitchFamily="34" charset="0"/>
              </a:rPr>
              <a:t>ČRA - setkání s Diplomatickou akademií MZV (11.11.2014)</a:t>
            </a:r>
          </a:p>
        </p:txBody>
      </p:sp>
      <p:sp>
        <p:nvSpPr>
          <p:cNvPr id="75781" name="Zástupný symbol pro číslo snímku 4">
            <a:extLst>
              <a:ext uri="{FF2B5EF4-FFF2-40B4-BE49-F238E27FC236}">
                <a16:creationId xmlns:a16="http://schemas.microsoft.com/office/drawing/2014/main" id="{43040C95-DE19-4A6C-86E8-8989477EDF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9172871-40C7-4E9A-8306-740586F3221F}" type="slidenum">
              <a:rPr lang="cs-CZ" altLang="cs-CZ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34</a:t>
            </a:fld>
            <a:endParaRPr lang="cs-CZ" altLang="cs-CZ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Zástupný symbol pro obrázek snímku 1">
            <a:extLst>
              <a:ext uri="{FF2B5EF4-FFF2-40B4-BE49-F238E27FC236}">
                <a16:creationId xmlns:a16="http://schemas.microsoft.com/office/drawing/2014/main" id="{1031B7CD-F7AB-4CAF-831A-9EE84EBB87C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Zástupný symbol pro poznámky 2">
            <a:extLst>
              <a:ext uri="{FF2B5EF4-FFF2-40B4-BE49-F238E27FC236}">
                <a16:creationId xmlns:a16="http://schemas.microsoft.com/office/drawing/2014/main" id="{5340CB67-16C0-403C-B182-5DD2835B5D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77828" name="Zástupný symbol pro záhlaví 3">
            <a:extLst>
              <a:ext uri="{FF2B5EF4-FFF2-40B4-BE49-F238E27FC236}">
                <a16:creationId xmlns:a16="http://schemas.microsoft.com/office/drawing/2014/main" id="{F3901D9D-3FEA-47C1-A631-7CE6A925419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>
                <a:latin typeface="Arial" panose="020B0604020202020204" pitchFamily="34" charset="0"/>
              </a:rPr>
              <a:t>ČRA - setkání s Diplomatickou akademií MZV (11.11.2014)</a:t>
            </a:r>
          </a:p>
        </p:txBody>
      </p:sp>
      <p:sp>
        <p:nvSpPr>
          <p:cNvPr id="77829" name="Zástupný symbol pro číslo snímku 4">
            <a:extLst>
              <a:ext uri="{FF2B5EF4-FFF2-40B4-BE49-F238E27FC236}">
                <a16:creationId xmlns:a16="http://schemas.microsoft.com/office/drawing/2014/main" id="{5C09B68D-401F-4DB6-AD44-C67A8AFE88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BB792A0-7DDB-43F1-9471-357A1C92749E}" type="slidenum">
              <a:rPr lang="cs-CZ" altLang="cs-CZ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35</a:t>
            </a:fld>
            <a:endParaRPr lang="cs-CZ" altLang="cs-CZ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Zástupný symbol pro obrázek snímku 1">
            <a:extLst>
              <a:ext uri="{FF2B5EF4-FFF2-40B4-BE49-F238E27FC236}">
                <a16:creationId xmlns:a16="http://schemas.microsoft.com/office/drawing/2014/main" id="{74AF0FAF-859E-45B4-90EB-FFBCE20540C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Zástupný symbol pro poznámky 2">
            <a:extLst>
              <a:ext uri="{FF2B5EF4-FFF2-40B4-BE49-F238E27FC236}">
                <a16:creationId xmlns:a16="http://schemas.microsoft.com/office/drawing/2014/main" id="{ECEBD0D0-71D4-48E7-B19B-B4AB66CF70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79876" name="Zástupný symbol pro záhlaví 3">
            <a:extLst>
              <a:ext uri="{FF2B5EF4-FFF2-40B4-BE49-F238E27FC236}">
                <a16:creationId xmlns:a16="http://schemas.microsoft.com/office/drawing/2014/main" id="{98A2B306-9939-4D06-B8DB-AA0B07E8558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>
                <a:latin typeface="Arial" panose="020B0604020202020204" pitchFamily="34" charset="0"/>
              </a:rPr>
              <a:t>ČRA - setkání s Diplomatickou akademií MZV (11.11.2014)</a:t>
            </a:r>
          </a:p>
        </p:txBody>
      </p:sp>
      <p:sp>
        <p:nvSpPr>
          <p:cNvPr id="79877" name="Zástupný symbol pro číslo snímku 4">
            <a:extLst>
              <a:ext uri="{FF2B5EF4-FFF2-40B4-BE49-F238E27FC236}">
                <a16:creationId xmlns:a16="http://schemas.microsoft.com/office/drawing/2014/main" id="{2530554C-BF95-442B-98AA-9D14A1691E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E331A8D-8353-4C5C-A61F-34370C20B193}" type="slidenum">
              <a:rPr lang="cs-CZ" altLang="cs-CZ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36</a:t>
            </a:fld>
            <a:endParaRPr lang="cs-CZ" altLang="cs-CZ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Zástupný symbol pro obrázek snímku 1">
            <a:extLst>
              <a:ext uri="{FF2B5EF4-FFF2-40B4-BE49-F238E27FC236}">
                <a16:creationId xmlns:a16="http://schemas.microsoft.com/office/drawing/2014/main" id="{3611FA1A-EE5C-4657-A4AD-8ED8B330413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Zástupný symbol pro poznámky 2">
            <a:extLst>
              <a:ext uri="{FF2B5EF4-FFF2-40B4-BE49-F238E27FC236}">
                <a16:creationId xmlns:a16="http://schemas.microsoft.com/office/drawing/2014/main" id="{37D94F1C-449B-4F4B-8974-CA9E83472E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81924" name="Zástupný symbol pro záhlaví 3">
            <a:extLst>
              <a:ext uri="{FF2B5EF4-FFF2-40B4-BE49-F238E27FC236}">
                <a16:creationId xmlns:a16="http://schemas.microsoft.com/office/drawing/2014/main" id="{93405A83-B096-4474-A191-1672AC58CC7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>
                <a:latin typeface="Arial" panose="020B0604020202020204" pitchFamily="34" charset="0"/>
              </a:rPr>
              <a:t>ČRA - setkání s Diplomatickou akademií MZV (11.11.2014)</a:t>
            </a:r>
          </a:p>
        </p:txBody>
      </p:sp>
      <p:sp>
        <p:nvSpPr>
          <p:cNvPr id="81925" name="Zástupný symbol pro číslo snímku 4">
            <a:extLst>
              <a:ext uri="{FF2B5EF4-FFF2-40B4-BE49-F238E27FC236}">
                <a16:creationId xmlns:a16="http://schemas.microsoft.com/office/drawing/2014/main" id="{081FE84E-7895-43BE-B44C-B52B43638E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5BBB4C-E4D3-4627-9055-9D94534E1026}" type="slidenum">
              <a:rPr lang="cs-CZ" altLang="cs-CZ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38</a:t>
            </a:fld>
            <a:endParaRPr lang="cs-CZ" altLang="cs-CZ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Zástupný symbol pro obrázek snímku 1">
            <a:extLst>
              <a:ext uri="{FF2B5EF4-FFF2-40B4-BE49-F238E27FC236}">
                <a16:creationId xmlns:a16="http://schemas.microsoft.com/office/drawing/2014/main" id="{47BEB82A-8C32-44FE-B08D-EDD4C5F2975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Zástupný symbol pro poznámky 2">
            <a:extLst>
              <a:ext uri="{FF2B5EF4-FFF2-40B4-BE49-F238E27FC236}">
                <a16:creationId xmlns:a16="http://schemas.microsoft.com/office/drawing/2014/main" id="{37EEC830-EAF6-4C7A-A8DB-095EE7191D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83972" name="Zástupný symbol pro záhlaví 3">
            <a:extLst>
              <a:ext uri="{FF2B5EF4-FFF2-40B4-BE49-F238E27FC236}">
                <a16:creationId xmlns:a16="http://schemas.microsoft.com/office/drawing/2014/main" id="{05042A44-6031-4899-B36F-764B23FB315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>
                <a:latin typeface="Arial" panose="020B0604020202020204" pitchFamily="34" charset="0"/>
              </a:rPr>
              <a:t>ČRA - setkání s Diplomatickou akademií MZV (11.11.2014)</a:t>
            </a:r>
          </a:p>
        </p:txBody>
      </p:sp>
      <p:sp>
        <p:nvSpPr>
          <p:cNvPr id="83973" name="Zástupný symbol pro číslo snímku 4">
            <a:extLst>
              <a:ext uri="{FF2B5EF4-FFF2-40B4-BE49-F238E27FC236}">
                <a16:creationId xmlns:a16="http://schemas.microsoft.com/office/drawing/2014/main" id="{9BA3CA81-F258-4523-850A-7AF892320C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8EA244C-4413-471D-A27C-BD1179FFE6C5}" type="slidenum">
              <a:rPr lang="cs-CZ" altLang="cs-CZ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39</a:t>
            </a:fld>
            <a:endParaRPr lang="cs-CZ" altLang="cs-CZ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Zástupný symbol pro obrázek snímku 1">
            <a:extLst>
              <a:ext uri="{FF2B5EF4-FFF2-40B4-BE49-F238E27FC236}">
                <a16:creationId xmlns:a16="http://schemas.microsoft.com/office/drawing/2014/main" id="{4971B56A-332C-4E0A-8BE0-5E8410DB71F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Zástupný symbol pro poznámky 2">
            <a:extLst>
              <a:ext uri="{FF2B5EF4-FFF2-40B4-BE49-F238E27FC236}">
                <a16:creationId xmlns:a16="http://schemas.microsoft.com/office/drawing/2014/main" id="{29898813-8C0D-4ABE-9200-04E365508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86020" name="Zástupný symbol pro záhlaví 3">
            <a:extLst>
              <a:ext uri="{FF2B5EF4-FFF2-40B4-BE49-F238E27FC236}">
                <a16:creationId xmlns:a16="http://schemas.microsoft.com/office/drawing/2014/main" id="{F2ABFEA9-30D8-4CF8-9436-E0386E8D457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>
                <a:latin typeface="Arial" panose="020B0604020202020204" pitchFamily="34" charset="0"/>
              </a:rPr>
              <a:t>ČRA - setkání s Diplomatickou akademií MZV (11.11.2014)</a:t>
            </a:r>
          </a:p>
        </p:txBody>
      </p:sp>
      <p:sp>
        <p:nvSpPr>
          <p:cNvPr id="86021" name="Zástupný symbol pro číslo snímku 4">
            <a:extLst>
              <a:ext uri="{FF2B5EF4-FFF2-40B4-BE49-F238E27FC236}">
                <a16:creationId xmlns:a16="http://schemas.microsoft.com/office/drawing/2014/main" id="{42C1CC5B-8947-4166-A138-7121E9C0C9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E611897-BC71-499A-AF22-F1C8D5DA7541}" type="slidenum">
              <a:rPr lang="cs-CZ" altLang="cs-CZ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40</a:t>
            </a:fld>
            <a:endParaRPr lang="cs-CZ" altLang="cs-CZ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>
            <a:extLst>
              <a:ext uri="{FF2B5EF4-FFF2-40B4-BE49-F238E27FC236}">
                <a16:creationId xmlns:a16="http://schemas.microsoft.com/office/drawing/2014/main" id="{DE245463-F6D2-481C-AF2F-772FC8C15EA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Zástupný symbol pro poznámky 2">
            <a:extLst>
              <a:ext uri="{FF2B5EF4-FFF2-40B4-BE49-F238E27FC236}">
                <a16:creationId xmlns:a16="http://schemas.microsoft.com/office/drawing/2014/main" id="{20CCD036-A1E5-4896-A10D-7D25BD1859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4340" name="Zástupný symbol pro záhlaví 3">
            <a:extLst>
              <a:ext uri="{FF2B5EF4-FFF2-40B4-BE49-F238E27FC236}">
                <a16:creationId xmlns:a16="http://schemas.microsoft.com/office/drawing/2014/main" id="{D153109E-7B4D-4296-B242-CFE17803DCD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>
                <a:latin typeface="Arial" panose="020B0604020202020204" pitchFamily="34" charset="0"/>
              </a:rPr>
              <a:t>ČRA - setkání s Diplomatickou akademií MZV (11.11.2014)</a:t>
            </a:r>
          </a:p>
        </p:txBody>
      </p:sp>
      <p:sp>
        <p:nvSpPr>
          <p:cNvPr id="14341" name="Zástupný symbol pro číslo snímku 4">
            <a:extLst>
              <a:ext uri="{FF2B5EF4-FFF2-40B4-BE49-F238E27FC236}">
                <a16:creationId xmlns:a16="http://schemas.microsoft.com/office/drawing/2014/main" id="{5D5EE392-F851-4D3F-96A9-24DEE219AD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3FC0354-559B-4DDC-8C8A-B498007DC8C6}" type="slidenum">
              <a:rPr lang="cs-CZ" altLang="cs-CZ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cs-CZ" altLang="cs-CZ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Zástupný symbol pro obrázek snímku 1">
            <a:extLst>
              <a:ext uri="{FF2B5EF4-FFF2-40B4-BE49-F238E27FC236}">
                <a16:creationId xmlns:a16="http://schemas.microsoft.com/office/drawing/2014/main" id="{34B60D33-959B-4CE3-ADFC-4ABAC581123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Zástupný symbol pro poznámky 2">
            <a:extLst>
              <a:ext uri="{FF2B5EF4-FFF2-40B4-BE49-F238E27FC236}">
                <a16:creationId xmlns:a16="http://schemas.microsoft.com/office/drawing/2014/main" id="{029E3558-1060-4191-A0B7-220B45F8F6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88068" name="Zástupný symbol pro záhlaví 3">
            <a:extLst>
              <a:ext uri="{FF2B5EF4-FFF2-40B4-BE49-F238E27FC236}">
                <a16:creationId xmlns:a16="http://schemas.microsoft.com/office/drawing/2014/main" id="{1F8E6F44-4D64-42B6-8DD4-E6CB6C8D55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>
                <a:latin typeface="Arial" panose="020B0604020202020204" pitchFamily="34" charset="0"/>
              </a:rPr>
              <a:t>ČRA - setkání s Diplomatickou akademií MZV (11.11.2014)</a:t>
            </a:r>
          </a:p>
        </p:txBody>
      </p:sp>
      <p:sp>
        <p:nvSpPr>
          <p:cNvPr id="88069" name="Zástupný symbol pro číslo snímku 4">
            <a:extLst>
              <a:ext uri="{FF2B5EF4-FFF2-40B4-BE49-F238E27FC236}">
                <a16:creationId xmlns:a16="http://schemas.microsoft.com/office/drawing/2014/main" id="{B0DA0977-BD4B-4876-B09F-C397E78EF5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4CDE4E9-78C8-4239-9D41-E5114CF2C2FD}" type="slidenum">
              <a:rPr lang="cs-CZ" altLang="cs-CZ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41</a:t>
            </a:fld>
            <a:endParaRPr lang="cs-CZ" altLang="cs-CZ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Zástupný symbol pro obrázek snímku 1">
            <a:extLst>
              <a:ext uri="{FF2B5EF4-FFF2-40B4-BE49-F238E27FC236}">
                <a16:creationId xmlns:a16="http://schemas.microsoft.com/office/drawing/2014/main" id="{4E9F9116-7F70-4590-A5AE-62A92064EEF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Zástupný symbol pro poznámky 2">
            <a:extLst>
              <a:ext uri="{FF2B5EF4-FFF2-40B4-BE49-F238E27FC236}">
                <a16:creationId xmlns:a16="http://schemas.microsoft.com/office/drawing/2014/main" id="{EE2A8FBA-91F4-4EDD-B481-255DFA2016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90116" name="Zástupný symbol pro záhlaví 3">
            <a:extLst>
              <a:ext uri="{FF2B5EF4-FFF2-40B4-BE49-F238E27FC236}">
                <a16:creationId xmlns:a16="http://schemas.microsoft.com/office/drawing/2014/main" id="{D3F7DD92-32A3-48B5-8A40-3C73A8A1951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>
                <a:latin typeface="Arial" panose="020B0604020202020204" pitchFamily="34" charset="0"/>
              </a:rPr>
              <a:t>ČRA - setkání s Diplomatickou akademií MZV (11.11.2014)</a:t>
            </a:r>
          </a:p>
        </p:txBody>
      </p:sp>
      <p:sp>
        <p:nvSpPr>
          <p:cNvPr id="90117" name="Zástupný symbol pro číslo snímku 4">
            <a:extLst>
              <a:ext uri="{FF2B5EF4-FFF2-40B4-BE49-F238E27FC236}">
                <a16:creationId xmlns:a16="http://schemas.microsoft.com/office/drawing/2014/main" id="{37C2B705-4566-464C-9997-BBFAABBABC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3A201C7-807B-4E90-A202-DCB5AA4C3C93}" type="slidenum">
              <a:rPr lang="cs-CZ" altLang="cs-CZ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42</a:t>
            </a:fld>
            <a:endParaRPr lang="cs-CZ" altLang="cs-CZ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Zástupný symbol pro obrázek snímku 1">
            <a:extLst>
              <a:ext uri="{FF2B5EF4-FFF2-40B4-BE49-F238E27FC236}">
                <a16:creationId xmlns:a16="http://schemas.microsoft.com/office/drawing/2014/main" id="{2A21A9FA-E559-4F46-817B-BF35026FC6E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Zástupný symbol pro poznámky 2">
            <a:extLst>
              <a:ext uri="{FF2B5EF4-FFF2-40B4-BE49-F238E27FC236}">
                <a16:creationId xmlns:a16="http://schemas.microsoft.com/office/drawing/2014/main" id="{F38E0AE4-8E80-430E-AAA9-4570662937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92164" name="Zástupný symbol pro záhlaví 3">
            <a:extLst>
              <a:ext uri="{FF2B5EF4-FFF2-40B4-BE49-F238E27FC236}">
                <a16:creationId xmlns:a16="http://schemas.microsoft.com/office/drawing/2014/main" id="{881008B6-2469-4B7E-B636-64096E460FA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>
                <a:latin typeface="Arial" panose="020B0604020202020204" pitchFamily="34" charset="0"/>
              </a:rPr>
              <a:t>ČRA - setkání s Diplomatickou akademií MZV (11.11.2014)</a:t>
            </a:r>
          </a:p>
        </p:txBody>
      </p:sp>
      <p:sp>
        <p:nvSpPr>
          <p:cNvPr id="92165" name="Zástupný symbol pro číslo snímku 4">
            <a:extLst>
              <a:ext uri="{FF2B5EF4-FFF2-40B4-BE49-F238E27FC236}">
                <a16:creationId xmlns:a16="http://schemas.microsoft.com/office/drawing/2014/main" id="{4A35F7FC-AA96-4F33-874F-76899BE05C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7670FD4-97A5-410E-A60E-B31B6D108DEE}" type="slidenum">
              <a:rPr lang="cs-CZ" altLang="cs-CZ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43</a:t>
            </a:fld>
            <a:endParaRPr lang="cs-CZ" altLang="cs-CZ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Zástupný symbol pro obrázek snímku 1">
            <a:extLst>
              <a:ext uri="{FF2B5EF4-FFF2-40B4-BE49-F238E27FC236}">
                <a16:creationId xmlns:a16="http://schemas.microsoft.com/office/drawing/2014/main" id="{E278EACD-F4F7-4896-8499-98422BCFAEA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Zástupný symbol pro poznámky 2">
            <a:extLst>
              <a:ext uri="{FF2B5EF4-FFF2-40B4-BE49-F238E27FC236}">
                <a16:creationId xmlns:a16="http://schemas.microsoft.com/office/drawing/2014/main" id="{51021289-FF81-4B50-AF90-CD867A2229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94212" name="Zástupný symbol pro záhlaví 3">
            <a:extLst>
              <a:ext uri="{FF2B5EF4-FFF2-40B4-BE49-F238E27FC236}">
                <a16:creationId xmlns:a16="http://schemas.microsoft.com/office/drawing/2014/main" id="{9F1BE506-0CF0-4CEC-81C1-27DD4CF6CD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>
                <a:latin typeface="Arial" panose="020B0604020202020204" pitchFamily="34" charset="0"/>
              </a:rPr>
              <a:t>ČRA - setkání s Diplomatickou akademií MZV (11.11.2014)</a:t>
            </a:r>
          </a:p>
        </p:txBody>
      </p:sp>
      <p:sp>
        <p:nvSpPr>
          <p:cNvPr id="94213" name="Zástupný symbol pro číslo snímku 4">
            <a:extLst>
              <a:ext uri="{FF2B5EF4-FFF2-40B4-BE49-F238E27FC236}">
                <a16:creationId xmlns:a16="http://schemas.microsoft.com/office/drawing/2014/main" id="{3C4621F1-ECD6-48B6-9DCF-3C0A23B908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EDBBB0F-740D-4072-8409-F672B90B64BC}" type="slidenum">
              <a:rPr lang="cs-CZ" altLang="cs-CZ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44</a:t>
            </a:fld>
            <a:endParaRPr lang="cs-CZ" altLang="cs-CZ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Zástupný symbol pro obrázek snímku 1">
            <a:extLst>
              <a:ext uri="{FF2B5EF4-FFF2-40B4-BE49-F238E27FC236}">
                <a16:creationId xmlns:a16="http://schemas.microsoft.com/office/drawing/2014/main" id="{3E0112A1-900E-4EE8-BAC3-34223BF1738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Zástupný symbol pro poznámky 2">
            <a:extLst>
              <a:ext uri="{FF2B5EF4-FFF2-40B4-BE49-F238E27FC236}">
                <a16:creationId xmlns:a16="http://schemas.microsoft.com/office/drawing/2014/main" id="{28C8F4B8-E2E0-4516-A294-D660CCAC3C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96260" name="Zástupný symbol pro záhlaví 3">
            <a:extLst>
              <a:ext uri="{FF2B5EF4-FFF2-40B4-BE49-F238E27FC236}">
                <a16:creationId xmlns:a16="http://schemas.microsoft.com/office/drawing/2014/main" id="{69EFEB0A-5CA8-44D8-A0EB-CF19B2646E7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>
                <a:latin typeface="Arial" panose="020B0604020202020204" pitchFamily="34" charset="0"/>
              </a:rPr>
              <a:t>ČRA - setkání s Diplomatickou akademií MZV (11.11.2014)</a:t>
            </a:r>
          </a:p>
        </p:txBody>
      </p:sp>
      <p:sp>
        <p:nvSpPr>
          <p:cNvPr id="96261" name="Zástupný symbol pro číslo snímku 4">
            <a:extLst>
              <a:ext uri="{FF2B5EF4-FFF2-40B4-BE49-F238E27FC236}">
                <a16:creationId xmlns:a16="http://schemas.microsoft.com/office/drawing/2014/main" id="{94D3AA41-907F-4044-8475-F05F2FD519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91C1112-6D37-4E66-BD3F-7953090A5EB2}" type="slidenum">
              <a:rPr lang="cs-CZ" altLang="cs-CZ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45</a:t>
            </a:fld>
            <a:endParaRPr lang="cs-CZ" altLang="cs-CZ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Zástupný symbol pro obrázek snímku 1">
            <a:extLst>
              <a:ext uri="{FF2B5EF4-FFF2-40B4-BE49-F238E27FC236}">
                <a16:creationId xmlns:a16="http://schemas.microsoft.com/office/drawing/2014/main" id="{9B6E4B9D-A95E-4697-AEDC-5F0ABFD531F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Zástupný symbol pro poznámky 2">
            <a:extLst>
              <a:ext uri="{FF2B5EF4-FFF2-40B4-BE49-F238E27FC236}">
                <a16:creationId xmlns:a16="http://schemas.microsoft.com/office/drawing/2014/main" id="{FDAB1378-F199-440B-A03C-89A1AED38B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98308" name="Zástupný symbol pro záhlaví 3">
            <a:extLst>
              <a:ext uri="{FF2B5EF4-FFF2-40B4-BE49-F238E27FC236}">
                <a16:creationId xmlns:a16="http://schemas.microsoft.com/office/drawing/2014/main" id="{B1EE0AA0-D09E-488C-BBE2-DDA1E52CD6B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>
                <a:latin typeface="Arial" panose="020B0604020202020204" pitchFamily="34" charset="0"/>
              </a:rPr>
              <a:t>ČRA - setkání s Diplomatickou akademií MZV (11.11.2014)</a:t>
            </a:r>
          </a:p>
        </p:txBody>
      </p:sp>
      <p:sp>
        <p:nvSpPr>
          <p:cNvPr id="98309" name="Zástupný symbol pro číslo snímku 4">
            <a:extLst>
              <a:ext uri="{FF2B5EF4-FFF2-40B4-BE49-F238E27FC236}">
                <a16:creationId xmlns:a16="http://schemas.microsoft.com/office/drawing/2014/main" id="{87B4EC55-0B6C-47EE-BB57-F7199B8668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84EAF04-FCEA-4301-AA20-EB5FA6749E6E}" type="slidenum">
              <a:rPr lang="cs-CZ" altLang="cs-CZ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46</a:t>
            </a:fld>
            <a:endParaRPr lang="cs-CZ" altLang="cs-CZ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Zástupný symbol pro obrázek snímku 1">
            <a:extLst>
              <a:ext uri="{FF2B5EF4-FFF2-40B4-BE49-F238E27FC236}">
                <a16:creationId xmlns:a16="http://schemas.microsoft.com/office/drawing/2014/main" id="{05D590C8-751C-424A-9489-3BB1EE096B1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Zástupný symbol pro poznámky 2">
            <a:extLst>
              <a:ext uri="{FF2B5EF4-FFF2-40B4-BE49-F238E27FC236}">
                <a16:creationId xmlns:a16="http://schemas.microsoft.com/office/drawing/2014/main" id="{060DA6C6-2EE4-4F4D-84D9-D7A3D75FFB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00356" name="Zástupný symbol pro záhlaví 3">
            <a:extLst>
              <a:ext uri="{FF2B5EF4-FFF2-40B4-BE49-F238E27FC236}">
                <a16:creationId xmlns:a16="http://schemas.microsoft.com/office/drawing/2014/main" id="{572FC0F8-9179-4826-A3B8-CB62AE9A981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>
                <a:latin typeface="Arial" panose="020B0604020202020204" pitchFamily="34" charset="0"/>
              </a:rPr>
              <a:t>ČRA - setkání s Diplomatickou akademií MZV (11.11.2014)</a:t>
            </a:r>
          </a:p>
        </p:txBody>
      </p:sp>
      <p:sp>
        <p:nvSpPr>
          <p:cNvPr id="100357" name="Zástupný symbol pro číslo snímku 4">
            <a:extLst>
              <a:ext uri="{FF2B5EF4-FFF2-40B4-BE49-F238E27FC236}">
                <a16:creationId xmlns:a16="http://schemas.microsoft.com/office/drawing/2014/main" id="{484A80A0-7643-4CA7-9CEF-61361A9BCC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EB570F6-213C-436F-8DBD-75E249939C0D}" type="slidenum">
              <a:rPr lang="cs-CZ" altLang="cs-CZ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47</a:t>
            </a:fld>
            <a:endParaRPr lang="cs-CZ" altLang="cs-CZ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Zástupný symbol pro obrázek snímku 1">
            <a:extLst>
              <a:ext uri="{FF2B5EF4-FFF2-40B4-BE49-F238E27FC236}">
                <a16:creationId xmlns:a16="http://schemas.microsoft.com/office/drawing/2014/main" id="{E57AC3EE-569C-4F21-8191-2164DE159C1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Zástupný symbol pro poznámky 2">
            <a:extLst>
              <a:ext uri="{FF2B5EF4-FFF2-40B4-BE49-F238E27FC236}">
                <a16:creationId xmlns:a16="http://schemas.microsoft.com/office/drawing/2014/main" id="{386819D9-5F7B-47A8-99EE-7F3DE5E7DB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02404" name="Zástupný symbol pro záhlaví 3">
            <a:extLst>
              <a:ext uri="{FF2B5EF4-FFF2-40B4-BE49-F238E27FC236}">
                <a16:creationId xmlns:a16="http://schemas.microsoft.com/office/drawing/2014/main" id="{AF3B0B45-4CAE-4E01-B792-0B75299A7C5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>
                <a:latin typeface="Arial" panose="020B0604020202020204" pitchFamily="34" charset="0"/>
              </a:rPr>
              <a:t>ČRA - setkání s Diplomatickou akademií MZV (11.11.2014)</a:t>
            </a:r>
          </a:p>
        </p:txBody>
      </p:sp>
      <p:sp>
        <p:nvSpPr>
          <p:cNvPr id="102405" name="Zástupný symbol pro číslo snímku 4">
            <a:extLst>
              <a:ext uri="{FF2B5EF4-FFF2-40B4-BE49-F238E27FC236}">
                <a16:creationId xmlns:a16="http://schemas.microsoft.com/office/drawing/2014/main" id="{715529A4-8DF4-4134-8986-8CEE2D3839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460EA14-1D4D-4EB8-BB6C-09CE6F8CE335}" type="slidenum">
              <a:rPr lang="cs-CZ" altLang="cs-CZ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48</a:t>
            </a:fld>
            <a:endParaRPr lang="cs-CZ" altLang="cs-CZ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Zástupný symbol pro obrázek snímku 1">
            <a:extLst>
              <a:ext uri="{FF2B5EF4-FFF2-40B4-BE49-F238E27FC236}">
                <a16:creationId xmlns:a16="http://schemas.microsoft.com/office/drawing/2014/main" id="{6495C19A-055E-43B8-8B18-211A87F06DE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Zástupný symbol pro poznámky 2">
            <a:extLst>
              <a:ext uri="{FF2B5EF4-FFF2-40B4-BE49-F238E27FC236}">
                <a16:creationId xmlns:a16="http://schemas.microsoft.com/office/drawing/2014/main" id="{DEF2AE28-9C56-4189-BA54-D845FE96A3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04452" name="Zástupný symbol pro záhlaví 3">
            <a:extLst>
              <a:ext uri="{FF2B5EF4-FFF2-40B4-BE49-F238E27FC236}">
                <a16:creationId xmlns:a16="http://schemas.microsoft.com/office/drawing/2014/main" id="{9337398B-4366-43B7-992A-3417DCFA870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>
                <a:latin typeface="Arial" panose="020B0604020202020204" pitchFamily="34" charset="0"/>
              </a:rPr>
              <a:t>ČRA - setkání s Diplomatickou akademií MZV (11.11.2014)</a:t>
            </a:r>
          </a:p>
        </p:txBody>
      </p:sp>
      <p:sp>
        <p:nvSpPr>
          <p:cNvPr id="104453" name="Zástupný symbol pro číslo snímku 4">
            <a:extLst>
              <a:ext uri="{FF2B5EF4-FFF2-40B4-BE49-F238E27FC236}">
                <a16:creationId xmlns:a16="http://schemas.microsoft.com/office/drawing/2014/main" id="{B3E144AD-32A3-4A8D-999B-FFC0908522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E3E6DED-FAE6-46A5-9F18-BD516883B876}" type="slidenum">
              <a:rPr lang="cs-CZ" altLang="cs-CZ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49</a:t>
            </a:fld>
            <a:endParaRPr lang="cs-CZ" altLang="cs-CZ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Zástupný symbol pro obrázek snímku 1">
            <a:extLst>
              <a:ext uri="{FF2B5EF4-FFF2-40B4-BE49-F238E27FC236}">
                <a16:creationId xmlns:a16="http://schemas.microsoft.com/office/drawing/2014/main" id="{E8052C60-658D-4D25-8D5F-5122E10120E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Zástupný symbol pro poznámky 2">
            <a:extLst>
              <a:ext uri="{FF2B5EF4-FFF2-40B4-BE49-F238E27FC236}">
                <a16:creationId xmlns:a16="http://schemas.microsoft.com/office/drawing/2014/main" id="{D6AFB167-C60F-4C06-80D8-2548E655D6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06500" name="Zástupný symbol pro záhlaví 3">
            <a:extLst>
              <a:ext uri="{FF2B5EF4-FFF2-40B4-BE49-F238E27FC236}">
                <a16:creationId xmlns:a16="http://schemas.microsoft.com/office/drawing/2014/main" id="{A0ECB6A4-479B-476F-A052-966EFD85867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>
                <a:latin typeface="Arial" panose="020B0604020202020204" pitchFamily="34" charset="0"/>
              </a:rPr>
              <a:t>ČRA - setkání s Diplomatickou akademií MZV (11.11.2014)</a:t>
            </a:r>
          </a:p>
        </p:txBody>
      </p:sp>
      <p:sp>
        <p:nvSpPr>
          <p:cNvPr id="106501" name="Zástupný symbol pro číslo snímku 4">
            <a:extLst>
              <a:ext uri="{FF2B5EF4-FFF2-40B4-BE49-F238E27FC236}">
                <a16:creationId xmlns:a16="http://schemas.microsoft.com/office/drawing/2014/main" id="{9077284C-A40C-4A35-94AE-50DEA1FDD9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03F5A4E-B2B4-47FC-948B-084EC230E5BF}" type="slidenum">
              <a:rPr lang="cs-CZ" altLang="cs-CZ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50</a:t>
            </a:fld>
            <a:endParaRPr lang="cs-CZ" altLang="cs-CZ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obrázek snímku 1">
            <a:extLst>
              <a:ext uri="{FF2B5EF4-FFF2-40B4-BE49-F238E27FC236}">
                <a16:creationId xmlns:a16="http://schemas.microsoft.com/office/drawing/2014/main" id="{2702B63D-EDC2-43A9-B071-B99A95B597E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Zástupný symbol pro poznámky 2">
            <a:extLst>
              <a:ext uri="{FF2B5EF4-FFF2-40B4-BE49-F238E27FC236}">
                <a16:creationId xmlns:a16="http://schemas.microsoft.com/office/drawing/2014/main" id="{341E3963-5090-44E5-BA37-099C792B46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6388" name="Zástupný symbol pro záhlaví 3">
            <a:extLst>
              <a:ext uri="{FF2B5EF4-FFF2-40B4-BE49-F238E27FC236}">
                <a16:creationId xmlns:a16="http://schemas.microsoft.com/office/drawing/2014/main" id="{0F31953F-DFDD-41D4-A3C3-39167374FAA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>
                <a:latin typeface="Arial" panose="020B0604020202020204" pitchFamily="34" charset="0"/>
              </a:rPr>
              <a:t>ČRA - setkání s Diplomatickou akademií MZV (11.11.2014)</a:t>
            </a:r>
          </a:p>
        </p:txBody>
      </p:sp>
      <p:sp>
        <p:nvSpPr>
          <p:cNvPr id="16389" name="Zástupný symbol pro číslo snímku 4">
            <a:extLst>
              <a:ext uri="{FF2B5EF4-FFF2-40B4-BE49-F238E27FC236}">
                <a16:creationId xmlns:a16="http://schemas.microsoft.com/office/drawing/2014/main" id="{3648B9C6-775A-4B36-B8FC-FF966F90BD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8CD76B0-B5A4-4CE3-962B-92BB4B0FE3E0}" type="slidenum">
              <a:rPr lang="cs-CZ" altLang="cs-CZ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cs-CZ" altLang="cs-CZ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Zástupný symbol pro obrázek snímku 1">
            <a:extLst>
              <a:ext uri="{FF2B5EF4-FFF2-40B4-BE49-F238E27FC236}">
                <a16:creationId xmlns:a16="http://schemas.microsoft.com/office/drawing/2014/main" id="{D1FF34DF-2044-4DE2-8B81-069323182DE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Zástupný symbol pro poznámky 2">
            <a:extLst>
              <a:ext uri="{FF2B5EF4-FFF2-40B4-BE49-F238E27FC236}">
                <a16:creationId xmlns:a16="http://schemas.microsoft.com/office/drawing/2014/main" id="{008D6747-6614-4112-B092-FD0A4A78F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08548" name="Zástupný symbol pro záhlaví 3">
            <a:extLst>
              <a:ext uri="{FF2B5EF4-FFF2-40B4-BE49-F238E27FC236}">
                <a16:creationId xmlns:a16="http://schemas.microsoft.com/office/drawing/2014/main" id="{A9DB4B05-EEF5-4E4A-A14F-29C3634D355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>
                <a:latin typeface="Arial" panose="020B0604020202020204" pitchFamily="34" charset="0"/>
              </a:rPr>
              <a:t>ČRA - setkání s Diplomatickou akademií MZV (11.11.2014)</a:t>
            </a:r>
          </a:p>
        </p:txBody>
      </p:sp>
      <p:sp>
        <p:nvSpPr>
          <p:cNvPr id="108549" name="Zástupný symbol pro číslo snímku 4">
            <a:extLst>
              <a:ext uri="{FF2B5EF4-FFF2-40B4-BE49-F238E27FC236}">
                <a16:creationId xmlns:a16="http://schemas.microsoft.com/office/drawing/2014/main" id="{832E3551-C23C-4595-8D34-D7EC60677F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10762EB-4227-4975-8BCA-B6D0136DB186}" type="slidenum">
              <a:rPr lang="cs-CZ" altLang="cs-CZ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51</a:t>
            </a:fld>
            <a:endParaRPr lang="cs-CZ" altLang="cs-CZ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obrázek snímku 1">
            <a:extLst>
              <a:ext uri="{FF2B5EF4-FFF2-40B4-BE49-F238E27FC236}">
                <a16:creationId xmlns:a16="http://schemas.microsoft.com/office/drawing/2014/main" id="{06DCC91D-A1B4-495E-A25F-2BE654567F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Zástupný symbol pro poznámky 2">
            <a:extLst>
              <a:ext uri="{FF2B5EF4-FFF2-40B4-BE49-F238E27FC236}">
                <a16:creationId xmlns:a16="http://schemas.microsoft.com/office/drawing/2014/main" id="{19EB4A9C-D310-41AF-8E22-C2D248C361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8436" name="Zástupný symbol pro záhlaví 3">
            <a:extLst>
              <a:ext uri="{FF2B5EF4-FFF2-40B4-BE49-F238E27FC236}">
                <a16:creationId xmlns:a16="http://schemas.microsoft.com/office/drawing/2014/main" id="{4091B3BE-E6F0-4010-B327-9D695775E7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>
                <a:latin typeface="Arial" panose="020B0604020202020204" pitchFamily="34" charset="0"/>
              </a:rPr>
              <a:t>ČRA - setkání s Diplomatickou akademií MZV (11.11.2014)</a:t>
            </a:r>
          </a:p>
        </p:txBody>
      </p:sp>
      <p:sp>
        <p:nvSpPr>
          <p:cNvPr id="18437" name="Zástupný symbol pro číslo snímku 4">
            <a:extLst>
              <a:ext uri="{FF2B5EF4-FFF2-40B4-BE49-F238E27FC236}">
                <a16:creationId xmlns:a16="http://schemas.microsoft.com/office/drawing/2014/main" id="{0E812169-C3D3-4F00-B7AD-1555A41894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63232F1-1479-420E-98FD-6A72FAE7C648}" type="slidenum">
              <a:rPr lang="cs-CZ" altLang="cs-CZ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cs-CZ" altLang="cs-CZ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pro obrázek snímku 1">
            <a:extLst>
              <a:ext uri="{FF2B5EF4-FFF2-40B4-BE49-F238E27FC236}">
                <a16:creationId xmlns:a16="http://schemas.microsoft.com/office/drawing/2014/main" id="{5D19C9B2-A444-4470-8309-D3DFE7D8615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Zástupný symbol pro poznámky 2">
            <a:extLst>
              <a:ext uri="{FF2B5EF4-FFF2-40B4-BE49-F238E27FC236}">
                <a16:creationId xmlns:a16="http://schemas.microsoft.com/office/drawing/2014/main" id="{7E99D996-D29A-470B-9209-CAD0061D30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20484" name="Zástupný symbol pro záhlaví 3">
            <a:extLst>
              <a:ext uri="{FF2B5EF4-FFF2-40B4-BE49-F238E27FC236}">
                <a16:creationId xmlns:a16="http://schemas.microsoft.com/office/drawing/2014/main" id="{0CF2EB92-0D4B-4AA8-893F-A16927E237D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>
                <a:latin typeface="Arial" panose="020B0604020202020204" pitchFamily="34" charset="0"/>
              </a:rPr>
              <a:t>ČRA - setkání s Diplomatickou akademií MZV (11.11.2014)</a:t>
            </a:r>
          </a:p>
        </p:txBody>
      </p:sp>
      <p:sp>
        <p:nvSpPr>
          <p:cNvPr id="20485" name="Zástupný symbol pro číslo snímku 4">
            <a:extLst>
              <a:ext uri="{FF2B5EF4-FFF2-40B4-BE49-F238E27FC236}">
                <a16:creationId xmlns:a16="http://schemas.microsoft.com/office/drawing/2014/main" id="{D7BC852F-FAA2-472D-8AEC-544619FB93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302E1F9-2E37-4CF4-9428-DB6EF886AB58}" type="slidenum">
              <a:rPr lang="cs-CZ" altLang="cs-CZ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cs-CZ" altLang="cs-CZ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obrázek snímku 1">
            <a:extLst>
              <a:ext uri="{FF2B5EF4-FFF2-40B4-BE49-F238E27FC236}">
                <a16:creationId xmlns:a16="http://schemas.microsoft.com/office/drawing/2014/main" id="{B29F8698-011C-493A-8DFB-07C9ADDE5C6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Zástupný symbol pro poznámky 2">
            <a:extLst>
              <a:ext uri="{FF2B5EF4-FFF2-40B4-BE49-F238E27FC236}">
                <a16:creationId xmlns:a16="http://schemas.microsoft.com/office/drawing/2014/main" id="{1CE4FF1A-8713-4630-80A2-70EC52EA69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22532" name="Zástupný symbol pro záhlaví 3">
            <a:extLst>
              <a:ext uri="{FF2B5EF4-FFF2-40B4-BE49-F238E27FC236}">
                <a16:creationId xmlns:a16="http://schemas.microsoft.com/office/drawing/2014/main" id="{C47AF2B8-2382-4A35-AAAB-C0BD2DB54C2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>
                <a:latin typeface="Arial" panose="020B0604020202020204" pitchFamily="34" charset="0"/>
              </a:rPr>
              <a:t>ČRA - setkání s Diplomatickou akademií MZV (11.11.2014)</a:t>
            </a:r>
          </a:p>
        </p:txBody>
      </p:sp>
      <p:sp>
        <p:nvSpPr>
          <p:cNvPr id="22533" name="Zástupný symbol pro číslo snímku 4">
            <a:extLst>
              <a:ext uri="{FF2B5EF4-FFF2-40B4-BE49-F238E27FC236}">
                <a16:creationId xmlns:a16="http://schemas.microsoft.com/office/drawing/2014/main" id="{B8D851A0-315C-46DF-8184-D6D7D2E392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B1D0A0B-FA8A-4F62-8D5E-968741516390}" type="slidenum">
              <a:rPr lang="cs-CZ" altLang="cs-CZ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cs-CZ" altLang="cs-CZ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rázek snímku 1">
            <a:extLst>
              <a:ext uri="{FF2B5EF4-FFF2-40B4-BE49-F238E27FC236}">
                <a16:creationId xmlns:a16="http://schemas.microsoft.com/office/drawing/2014/main" id="{D4FEC345-CAE7-4A7E-9FE1-FB6F09C8244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Zástupný symbol pro poznámky 2">
            <a:extLst>
              <a:ext uri="{FF2B5EF4-FFF2-40B4-BE49-F238E27FC236}">
                <a16:creationId xmlns:a16="http://schemas.microsoft.com/office/drawing/2014/main" id="{385A12B9-08DE-40B4-960D-9D7DC07E92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24580" name="Zástupný symbol pro záhlaví 3">
            <a:extLst>
              <a:ext uri="{FF2B5EF4-FFF2-40B4-BE49-F238E27FC236}">
                <a16:creationId xmlns:a16="http://schemas.microsoft.com/office/drawing/2014/main" id="{7FCDDA8B-D922-4D84-9AA8-20D63789BAC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>
                <a:latin typeface="Arial" panose="020B0604020202020204" pitchFamily="34" charset="0"/>
              </a:rPr>
              <a:t>ČRA - setkání s Diplomatickou akademií MZV (11.11.2014)</a:t>
            </a:r>
          </a:p>
        </p:txBody>
      </p:sp>
      <p:sp>
        <p:nvSpPr>
          <p:cNvPr id="24581" name="Zástupný symbol pro číslo snímku 4">
            <a:extLst>
              <a:ext uri="{FF2B5EF4-FFF2-40B4-BE49-F238E27FC236}">
                <a16:creationId xmlns:a16="http://schemas.microsoft.com/office/drawing/2014/main" id="{520F3F5D-D40B-40C7-91B5-6EFF857202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EA362FB-0B74-4E56-ADCE-487AB07C7610}" type="slidenum">
              <a:rPr lang="cs-CZ" altLang="cs-CZ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cs-CZ" altLang="cs-CZ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id="{704ACAC9-01C5-4C4A-8F39-1B24861DF3E4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-7938"/>
            <a:ext cx="9026526" cy="6316663"/>
            <a:chOff x="-8466" y="-8468"/>
            <a:chExt cx="9169804" cy="6874935"/>
          </a:xfrm>
        </p:grpSpPr>
        <p:cxnSp>
          <p:nvCxnSpPr>
            <p:cNvPr id="5" name="Straight Connector 16">
              <a:extLst>
                <a:ext uri="{FF2B5EF4-FFF2-40B4-BE49-F238E27FC236}">
                  <a16:creationId xmlns:a16="http://schemas.microsoft.com/office/drawing/2014/main" id="{65B1715F-4CAF-4D3E-8EC1-36280F56844C}"/>
                </a:ext>
              </a:extLst>
            </p:cNvPr>
            <p:cNvCxnSpPr/>
            <p:nvPr/>
          </p:nvCxnSpPr>
          <p:spPr>
            <a:xfrm flipV="1">
              <a:off x="5131204" y="4176276"/>
              <a:ext cx="4022070" cy="2681553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">
              <a:extLst>
                <a:ext uri="{FF2B5EF4-FFF2-40B4-BE49-F238E27FC236}">
                  <a16:creationId xmlns:a16="http://schemas.microsoft.com/office/drawing/2014/main" id="{90C6DEB1-78BE-4387-B946-DCD353FA1FAD}"/>
                </a:ext>
              </a:extLst>
            </p:cNvPr>
            <p:cNvCxnSpPr/>
            <p:nvPr/>
          </p:nvCxnSpPr>
          <p:spPr>
            <a:xfrm>
              <a:off x="7042252" y="172"/>
              <a:ext cx="1219200" cy="68576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DB2CA4B4-4FE1-4A0C-A398-37FA3B199447}"/>
                </a:ext>
              </a:extLst>
            </p:cNvPr>
            <p:cNvSpPr/>
            <p:nvPr/>
          </p:nvSpPr>
          <p:spPr>
            <a:xfrm>
              <a:off x="6892271" y="172"/>
              <a:ext cx="2269067" cy="6866295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9">
              <a:extLst>
                <a:ext uri="{FF2B5EF4-FFF2-40B4-BE49-F238E27FC236}">
                  <a16:creationId xmlns:a16="http://schemas.microsoft.com/office/drawing/2014/main" id="{CB892F75-8C52-4FD2-B7AF-8A3423DC0AEA}"/>
                </a:ext>
              </a:extLst>
            </p:cNvPr>
            <p:cNvSpPr/>
            <p:nvPr/>
          </p:nvSpPr>
          <p:spPr>
            <a:xfrm>
              <a:off x="7205134" y="-8468"/>
              <a:ext cx="1948140" cy="686629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0">
              <a:extLst>
                <a:ext uri="{FF2B5EF4-FFF2-40B4-BE49-F238E27FC236}">
                  <a16:creationId xmlns:a16="http://schemas.microsoft.com/office/drawing/2014/main" id="{817ADCB7-A26F-499A-B2FB-E2F94D895F56}"/>
                </a:ext>
              </a:extLst>
            </p:cNvPr>
            <p:cNvSpPr/>
            <p:nvPr/>
          </p:nvSpPr>
          <p:spPr>
            <a:xfrm>
              <a:off x="6637465" y="3920561"/>
              <a:ext cx="2514197" cy="2937268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1">
              <a:extLst>
                <a:ext uri="{FF2B5EF4-FFF2-40B4-BE49-F238E27FC236}">
                  <a16:creationId xmlns:a16="http://schemas.microsoft.com/office/drawing/2014/main" id="{7E484648-4071-412A-8E23-2AC7ACC4E95B}"/>
                </a:ext>
              </a:extLst>
            </p:cNvPr>
            <p:cNvSpPr/>
            <p:nvPr/>
          </p:nvSpPr>
          <p:spPr>
            <a:xfrm>
              <a:off x="7009998" y="-8468"/>
              <a:ext cx="2143276" cy="686629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2">
              <a:extLst>
                <a:ext uri="{FF2B5EF4-FFF2-40B4-BE49-F238E27FC236}">
                  <a16:creationId xmlns:a16="http://schemas.microsoft.com/office/drawing/2014/main" id="{692905DC-DB5F-452B-9CC6-B5D8C1B7B9E7}"/>
                </a:ext>
              </a:extLst>
            </p:cNvPr>
            <p:cNvSpPr/>
            <p:nvPr/>
          </p:nvSpPr>
          <p:spPr>
            <a:xfrm>
              <a:off x="8295318" y="-8468"/>
              <a:ext cx="857956" cy="686629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3">
              <a:extLst>
                <a:ext uri="{FF2B5EF4-FFF2-40B4-BE49-F238E27FC236}">
                  <a16:creationId xmlns:a16="http://schemas.microsoft.com/office/drawing/2014/main" id="{43310144-00EF-426E-A8B4-AE202A31F7CB}"/>
                </a:ext>
              </a:extLst>
            </p:cNvPr>
            <p:cNvSpPr/>
            <p:nvPr/>
          </p:nvSpPr>
          <p:spPr>
            <a:xfrm>
              <a:off x="8077605" y="-8468"/>
              <a:ext cx="1065993" cy="686629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4">
              <a:extLst>
                <a:ext uri="{FF2B5EF4-FFF2-40B4-BE49-F238E27FC236}">
                  <a16:creationId xmlns:a16="http://schemas.microsoft.com/office/drawing/2014/main" id="{3409295E-D0E4-4F4F-AB58-01A524C72D04}"/>
                </a:ext>
              </a:extLst>
            </p:cNvPr>
            <p:cNvSpPr/>
            <p:nvPr/>
          </p:nvSpPr>
          <p:spPr>
            <a:xfrm>
              <a:off x="8059864" y="4893314"/>
              <a:ext cx="1095023" cy="1964514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>
              <a:extLst>
                <a:ext uri="{FF2B5EF4-FFF2-40B4-BE49-F238E27FC236}">
                  <a16:creationId xmlns:a16="http://schemas.microsoft.com/office/drawing/2014/main" id="{125B8F8A-1981-4817-B2C4-D6D6DECBE63D}"/>
                </a:ext>
              </a:extLst>
            </p:cNvPr>
            <p:cNvSpPr/>
            <p:nvPr/>
          </p:nvSpPr>
          <p:spPr>
            <a:xfrm>
              <a:off x="-8466" y="-8468"/>
              <a:ext cx="862794" cy="5698301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2930" y="2209166"/>
            <a:ext cx="5735677" cy="1512540"/>
          </a:xfrm>
        </p:spPr>
        <p:txBody>
          <a:bodyPr anchor="b">
            <a:noAutofit/>
          </a:bodyPr>
          <a:lstStyle>
            <a:lvl1pPr algn="r">
              <a:defRPr sz="4962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2930" y="3721705"/>
            <a:ext cx="5735677" cy="1007776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20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01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0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0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00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20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40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606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57F8D912-5D5C-4A64-A375-387A24C0D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BEF0D-F0BB-DE4B-95CE-6DB70DBA9567}" type="datetimeFigureOut">
              <a:rPr lang="en-US"/>
              <a:pPr>
                <a:defRPr/>
              </a:pPr>
              <a:t>9/6/2021</a:t>
            </a:fld>
            <a:endParaRPr lang="en-U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9AF81FF2-0EDF-4D28-95D8-E704FD548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0345E6EA-E619-4E10-9100-2C0C7FACC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D17FD7-C940-4BF9-9868-44311D6779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0483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5" y="560070"/>
            <a:ext cx="6248531" cy="3127058"/>
          </a:xfrm>
        </p:spPr>
        <p:txBody>
          <a:bodyPr anchor="ctr"/>
          <a:lstStyle>
            <a:lvl1pPr algn="l">
              <a:defRPr sz="4043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0075" y="4107181"/>
            <a:ext cx="6248531" cy="1443321"/>
          </a:xfrm>
        </p:spPr>
        <p:txBody>
          <a:bodyPr anchor="ctr"/>
          <a:lstStyle>
            <a:lvl1pPr marL="0" indent="0" algn="l">
              <a:buNone/>
              <a:defRPr sz="165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20075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2pPr>
            <a:lvl3pPr marL="840151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3pPr>
            <a:lvl4pPr marL="1260226" indent="0">
              <a:buNone/>
              <a:defRPr sz="1286">
                <a:solidFill>
                  <a:schemeClr val="tx1">
                    <a:tint val="75000"/>
                  </a:schemeClr>
                </a:solidFill>
              </a:defRPr>
            </a:lvl4pPr>
            <a:lvl5pPr marL="1680301" indent="0">
              <a:buNone/>
              <a:defRPr sz="1286">
                <a:solidFill>
                  <a:schemeClr val="tx1">
                    <a:tint val="75000"/>
                  </a:schemeClr>
                </a:solidFill>
              </a:defRPr>
            </a:lvl5pPr>
            <a:lvl6pPr marL="2100377" indent="0">
              <a:buNone/>
              <a:defRPr sz="1286">
                <a:solidFill>
                  <a:schemeClr val="tx1">
                    <a:tint val="75000"/>
                  </a:schemeClr>
                </a:solidFill>
              </a:defRPr>
            </a:lvl6pPr>
            <a:lvl7pPr marL="2520452" indent="0">
              <a:buNone/>
              <a:defRPr sz="1286">
                <a:solidFill>
                  <a:schemeClr val="tx1">
                    <a:tint val="75000"/>
                  </a:schemeClr>
                </a:solidFill>
              </a:defRPr>
            </a:lvl7pPr>
            <a:lvl8pPr marL="2940528" indent="0">
              <a:buNone/>
              <a:defRPr sz="1286">
                <a:solidFill>
                  <a:schemeClr val="tx1">
                    <a:tint val="75000"/>
                  </a:schemeClr>
                </a:solidFill>
              </a:defRPr>
            </a:lvl8pPr>
            <a:lvl9pPr marL="3360603" indent="0">
              <a:buNone/>
              <a:defRPr sz="128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904274-D21D-4D03-B2F0-9B282D447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E9BF3-0B8A-45E1-8CB9-07407F8B1C3D}" type="datetime1">
              <a:rPr lang="cs-CZ"/>
              <a:pPr>
                <a:defRPr/>
              </a:pPr>
              <a:t>06.09.2021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5B7D4F-4A5C-43B4-8372-06E52420B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CC2E7B-440A-47D6-81BD-8E0448105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66171D-1426-4ADF-83EE-6BA6E74D9B5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8415274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>
            <a:extLst>
              <a:ext uri="{FF2B5EF4-FFF2-40B4-BE49-F238E27FC236}">
                <a16:creationId xmlns:a16="http://schemas.microsoft.com/office/drawing/2014/main" id="{22144534-1316-403E-86E3-400C7D3AE4FF}"/>
              </a:ext>
            </a:extLst>
          </p:cNvPr>
          <p:cNvSpPr txBox="1"/>
          <p:nvPr/>
        </p:nvSpPr>
        <p:spPr>
          <a:xfrm>
            <a:off x="474663" y="725488"/>
            <a:ext cx="450850" cy="538162"/>
          </a:xfrm>
          <a:prstGeom prst="rect">
            <a:avLst/>
          </a:prstGeom>
        </p:spPr>
        <p:txBody>
          <a:bodyPr lIns="84011" tIns="42005" rIns="84011" bIns="4200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35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“</a:t>
            </a:r>
          </a:p>
        </p:txBody>
      </p:sp>
      <p:sp>
        <p:nvSpPr>
          <p:cNvPr id="6" name="TextBox 24">
            <a:extLst>
              <a:ext uri="{FF2B5EF4-FFF2-40B4-BE49-F238E27FC236}">
                <a16:creationId xmlns:a16="http://schemas.microsoft.com/office/drawing/2014/main" id="{BDB7EE3C-737D-4B41-86E3-01DAD6A4A2B6}"/>
              </a:ext>
            </a:extLst>
          </p:cNvPr>
          <p:cNvSpPr txBox="1"/>
          <p:nvPr/>
        </p:nvSpPr>
        <p:spPr>
          <a:xfrm>
            <a:off x="6642100" y="2652713"/>
            <a:ext cx="450850" cy="536575"/>
          </a:xfrm>
          <a:prstGeom prst="rect">
            <a:avLst/>
          </a:prstGeom>
        </p:spPr>
        <p:txBody>
          <a:bodyPr lIns="84011" tIns="42005" rIns="84011" bIns="4200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35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778" y="560070"/>
            <a:ext cx="5977304" cy="2777014"/>
          </a:xfrm>
        </p:spPr>
        <p:txBody>
          <a:bodyPr anchor="ctr"/>
          <a:lstStyle>
            <a:lvl1pPr algn="l">
              <a:defRPr sz="4043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83870" y="3337084"/>
            <a:ext cx="5335120" cy="350044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47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20075" indent="0">
              <a:buFontTx/>
              <a:buNone/>
              <a:defRPr/>
            </a:lvl2pPr>
            <a:lvl3pPr marL="840151" indent="0">
              <a:buFontTx/>
              <a:buNone/>
              <a:defRPr/>
            </a:lvl3pPr>
            <a:lvl4pPr marL="1260226" indent="0">
              <a:buFontTx/>
              <a:buNone/>
              <a:defRPr/>
            </a:lvl4pPr>
            <a:lvl5pPr marL="1680301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0074" y="4107181"/>
            <a:ext cx="6248532" cy="1443321"/>
          </a:xfrm>
        </p:spPr>
        <p:txBody>
          <a:bodyPr anchor="ctr"/>
          <a:lstStyle>
            <a:lvl1pPr marL="0" indent="0" algn="l">
              <a:buNone/>
              <a:defRPr sz="165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20075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2pPr>
            <a:lvl3pPr marL="840151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3pPr>
            <a:lvl4pPr marL="1260226" indent="0">
              <a:buNone/>
              <a:defRPr sz="1286">
                <a:solidFill>
                  <a:schemeClr val="tx1">
                    <a:tint val="75000"/>
                  </a:schemeClr>
                </a:solidFill>
              </a:defRPr>
            </a:lvl4pPr>
            <a:lvl5pPr marL="1680301" indent="0">
              <a:buNone/>
              <a:defRPr sz="1286">
                <a:solidFill>
                  <a:schemeClr val="tx1">
                    <a:tint val="75000"/>
                  </a:schemeClr>
                </a:solidFill>
              </a:defRPr>
            </a:lvl5pPr>
            <a:lvl6pPr marL="2100377" indent="0">
              <a:buNone/>
              <a:defRPr sz="1286">
                <a:solidFill>
                  <a:schemeClr val="tx1">
                    <a:tint val="75000"/>
                  </a:schemeClr>
                </a:solidFill>
              </a:defRPr>
            </a:lvl6pPr>
            <a:lvl7pPr marL="2520452" indent="0">
              <a:buNone/>
              <a:defRPr sz="1286">
                <a:solidFill>
                  <a:schemeClr val="tx1">
                    <a:tint val="75000"/>
                  </a:schemeClr>
                </a:solidFill>
              </a:defRPr>
            </a:lvl7pPr>
            <a:lvl8pPr marL="2940528" indent="0">
              <a:buNone/>
              <a:defRPr sz="1286">
                <a:solidFill>
                  <a:schemeClr val="tx1">
                    <a:tint val="75000"/>
                  </a:schemeClr>
                </a:solidFill>
              </a:defRPr>
            </a:lvl8pPr>
            <a:lvl9pPr marL="3360603" indent="0">
              <a:buNone/>
              <a:defRPr sz="128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CF6165F-2B14-4C69-95D5-AB6B3E682AA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D04BE-1362-4E70-B73C-31387242DCEB}" type="datetime1">
              <a:rPr lang="cs-CZ"/>
              <a:pPr>
                <a:defRPr/>
              </a:pPr>
              <a:t>06.09.2021</a:t>
            </a:fld>
            <a:endParaRPr lang="cs-CZ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8BE681A-3E22-4D62-91CF-C6F5198C3D5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184F502-DBA8-4D1B-AD92-C8B2D15B26A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839F5925-F932-4525-84D5-F8CCFF5B817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0644021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4" y="1775014"/>
            <a:ext cx="6248532" cy="2384579"/>
          </a:xfrm>
        </p:spPr>
        <p:txBody>
          <a:bodyPr anchor="b"/>
          <a:lstStyle>
            <a:lvl1pPr algn="l">
              <a:defRPr sz="4043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0074" y="4159593"/>
            <a:ext cx="6248532" cy="1390909"/>
          </a:xfrm>
        </p:spPr>
        <p:txBody>
          <a:bodyPr/>
          <a:lstStyle>
            <a:lvl1pPr marL="0" indent="0" algn="l">
              <a:buNone/>
              <a:defRPr sz="165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20075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2pPr>
            <a:lvl3pPr marL="840151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3pPr>
            <a:lvl4pPr marL="1260226" indent="0">
              <a:buNone/>
              <a:defRPr sz="1286">
                <a:solidFill>
                  <a:schemeClr val="tx1">
                    <a:tint val="75000"/>
                  </a:schemeClr>
                </a:solidFill>
              </a:defRPr>
            </a:lvl4pPr>
            <a:lvl5pPr marL="1680301" indent="0">
              <a:buNone/>
              <a:defRPr sz="1286">
                <a:solidFill>
                  <a:schemeClr val="tx1">
                    <a:tint val="75000"/>
                  </a:schemeClr>
                </a:solidFill>
              </a:defRPr>
            </a:lvl5pPr>
            <a:lvl6pPr marL="2100377" indent="0">
              <a:buNone/>
              <a:defRPr sz="1286">
                <a:solidFill>
                  <a:schemeClr val="tx1">
                    <a:tint val="75000"/>
                  </a:schemeClr>
                </a:solidFill>
              </a:defRPr>
            </a:lvl6pPr>
            <a:lvl7pPr marL="2520452" indent="0">
              <a:buNone/>
              <a:defRPr sz="1286">
                <a:solidFill>
                  <a:schemeClr val="tx1">
                    <a:tint val="75000"/>
                  </a:schemeClr>
                </a:solidFill>
              </a:defRPr>
            </a:lvl7pPr>
            <a:lvl8pPr marL="2940528" indent="0">
              <a:buNone/>
              <a:defRPr sz="1286">
                <a:solidFill>
                  <a:schemeClr val="tx1">
                    <a:tint val="75000"/>
                  </a:schemeClr>
                </a:solidFill>
              </a:defRPr>
            </a:lvl8pPr>
            <a:lvl9pPr marL="3360603" indent="0">
              <a:buNone/>
              <a:defRPr sz="128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7D42AB-2AFA-433E-8FC9-7E7600015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B8A62-A16E-4E48-B282-2A793C2781BD}" type="datetime1">
              <a:rPr lang="cs-CZ"/>
              <a:pPr>
                <a:defRPr/>
              </a:pPr>
              <a:t>06.09.2021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43ED59-7C5A-4485-A221-76C563BE9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4D7A2-916F-47B9-968F-422DD9472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459E7B-7542-45BA-8F50-4742407CA2D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1149758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>
            <a:extLst>
              <a:ext uri="{FF2B5EF4-FFF2-40B4-BE49-F238E27FC236}">
                <a16:creationId xmlns:a16="http://schemas.microsoft.com/office/drawing/2014/main" id="{464004B2-1D10-426D-8D4F-24ACD0C68C52}"/>
              </a:ext>
            </a:extLst>
          </p:cNvPr>
          <p:cNvSpPr txBox="1"/>
          <p:nvPr/>
        </p:nvSpPr>
        <p:spPr>
          <a:xfrm>
            <a:off x="474663" y="725488"/>
            <a:ext cx="450850" cy="538162"/>
          </a:xfrm>
          <a:prstGeom prst="rect">
            <a:avLst/>
          </a:prstGeom>
        </p:spPr>
        <p:txBody>
          <a:bodyPr lIns="84011" tIns="42005" rIns="84011" bIns="4200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35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“</a:t>
            </a:r>
          </a:p>
        </p:txBody>
      </p:sp>
      <p:sp>
        <p:nvSpPr>
          <p:cNvPr id="6" name="TextBox 24">
            <a:extLst>
              <a:ext uri="{FF2B5EF4-FFF2-40B4-BE49-F238E27FC236}">
                <a16:creationId xmlns:a16="http://schemas.microsoft.com/office/drawing/2014/main" id="{8A79F618-A0AE-4DB4-8BE4-CDE8C560F2F3}"/>
              </a:ext>
            </a:extLst>
          </p:cNvPr>
          <p:cNvSpPr txBox="1"/>
          <p:nvPr/>
        </p:nvSpPr>
        <p:spPr>
          <a:xfrm>
            <a:off x="6642100" y="2652713"/>
            <a:ext cx="450850" cy="536575"/>
          </a:xfrm>
          <a:prstGeom prst="rect">
            <a:avLst/>
          </a:prstGeom>
        </p:spPr>
        <p:txBody>
          <a:bodyPr lIns="84011" tIns="42005" rIns="84011" bIns="4200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35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778" y="560070"/>
            <a:ext cx="5977304" cy="2777014"/>
          </a:xfrm>
        </p:spPr>
        <p:txBody>
          <a:bodyPr anchor="ctr"/>
          <a:lstStyle>
            <a:lvl1pPr algn="l">
              <a:defRPr sz="4043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0072" y="3687128"/>
            <a:ext cx="6248533" cy="47246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20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20075" indent="0">
              <a:buFontTx/>
              <a:buNone/>
              <a:defRPr/>
            </a:lvl2pPr>
            <a:lvl3pPr marL="840151" indent="0">
              <a:buFontTx/>
              <a:buNone/>
              <a:defRPr/>
            </a:lvl3pPr>
            <a:lvl4pPr marL="1260226" indent="0">
              <a:buFontTx/>
              <a:buNone/>
              <a:defRPr/>
            </a:lvl4pPr>
            <a:lvl5pPr marL="1680301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0074" y="4159593"/>
            <a:ext cx="6248532" cy="1390909"/>
          </a:xfrm>
        </p:spPr>
        <p:txBody>
          <a:bodyPr/>
          <a:lstStyle>
            <a:lvl1pPr marL="0" indent="0" algn="l">
              <a:buNone/>
              <a:defRPr sz="1654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20075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2pPr>
            <a:lvl3pPr marL="840151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3pPr>
            <a:lvl4pPr marL="1260226" indent="0">
              <a:buNone/>
              <a:defRPr sz="1286">
                <a:solidFill>
                  <a:schemeClr val="tx1">
                    <a:tint val="75000"/>
                  </a:schemeClr>
                </a:solidFill>
              </a:defRPr>
            </a:lvl4pPr>
            <a:lvl5pPr marL="1680301" indent="0">
              <a:buNone/>
              <a:defRPr sz="1286">
                <a:solidFill>
                  <a:schemeClr val="tx1">
                    <a:tint val="75000"/>
                  </a:schemeClr>
                </a:solidFill>
              </a:defRPr>
            </a:lvl5pPr>
            <a:lvl6pPr marL="2100377" indent="0">
              <a:buNone/>
              <a:defRPr sz="1286">
                <a:solidFill>
                  <a:schemeClr val="tx1">
                    <a:tint val="75000"/>
                  </a:schemeClr>
                </a:solidFill>
              </a:defRPr>
            </a:lvl6pPr>
            <a:lvl7pPr marL="2520452" indent="0">
              <a:buNone/>
              <a:defRPr sz="1286">
                <a:solidFill>
                  <a:schemeClr val="tx1">
                    <a:tint val="75000"/>
                  </a:schemeClr>
                </a:solidFill>
              </a:defRPr>
            </a:lvl7pPr>
            <a:lvl8pPr marL="2940528" indent="0">
              <a:buNone/>
              <a:defRPr sz="1286">
                <a:solidFill>
                  <a:schemeClr val="tx1">
                    <a:tint val="75000"/>
                  </a:schemeClr>
                </a:solidFill>
              </a:defRPr>
            </a:lvl8pPr>
            <a:lvl9pPr marL="3360603" indent="0">
              <a:buNone/>
              <a:defRPr sz="128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860008F-3DE4-4F34-9E86-E4085E3E0D7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BCB6A-63D9-40B9-A876-0BB1AEE669C6}" type="datetime1">
              <a:rPr lang="cs-CZ"/>
              <a:pPr>
                <a:defRPr/>
              </a:pPr>
              <a:t>06.09.2021</a:t>
            </a:fld>
            <a:endParaRPr lang="cs-CZ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12A1BF4-5DA8-44DF-AE90-197D9A8D622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28CF92D-2BFD-4553-A5D6-E6415214669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B5454A9F-0D9B-4B5F-9B85-F3E3735CA9C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9845325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226" y="560070"/>
            <a:ext cx="6242380" cy="2777014"/>
          </a:xfrm>
        </p:spPr>
        <p:txBody>
          <a:bodyPr anchor="ctr"/>
          <a:lstStyle>
            <a:lvl1pPr algn="l">
              <a:defRPr sz="4043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0072" y="3687128"/>
            <a:ext cx="6248533" cy="47246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205">
                <a:solidFill>
                  <a:schemeClr val="accent1"/>
                </a:solidFill>
              </a:defRPr>
            </a:lvl1pPr>
            <a:lvl2pPr marL="420075" indent="0">
              <a:buFontTx/>
              <a:buNone/>
              <a:defRPr/>
            </a:lvl2pPr>
            <a:lvl3pPr marL="840151" indent="0">
              <a:buFontTx/>
              <a:buNone/>
              <a:defRPr/>
            </a:lvl3pPr>
            <a:lvl4pPr marL="1260226" indent="0">
              <a:buFontTx/>
              <a:buNone/>
              <a:defRPr/>
            </a:lvl4pPr>
            <a:lvl5pPr marL="1680301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0074" y="4159593"/>
            <a:ext cx="6248532" cy="1390909"/>
          </a:xfrm>
        </p:spPr>
        <p:txBody>
          <a:bodyPr/>
          <a:lstStyle>
            <a:lvl1pPr marL="0" indent="0" algn="l">
              <a:buNone/>
              <a:defRPr sz="1654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20075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2pPr>
            <a:lvl3pPr marL="840151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3pPr>
            <a:lvl4pPr marL="1260226" indent="0">
              <a:buNone/>
              <a:defRPr sz="1286">
                <a:solidFill>
                  <a:schemeClr val="tx1">
                    <a:tint val="75000"/>
                  </a:schemeClr>
                </a:solidFill>
              </a:defRPr>
            </a:lvl4pPr>
            <a:lvl5pPr marL="1680301" indent="0">
              <a:buNone/>
              <a:defRPr sz="1286">
                <a:solidFill>
                  <a:schemeClr val="tx1">
                    <a:tint val="75000"/>
                  </a:schemeClr>
                </a:solidFill>
              </a:defRPr>
            </a:lvl5pPr>
            <a:lvl6pPr marL="2100377" indent="0">
              <a:buNone/>
              <a:defRPr sz="1286">
                <a:solidFill>
                  <a:schemeClr val="tx1">
                    <a:tint val="75000"/>
                  </a:schemeClr>
                </a:solidFill>
              </a:defRPr>
            </a:lvl6pPr>
            <a:lvl7pPr marL="2520452" indent="0">
              <a:buNone/>
              <a:defRPr sz="1286">
                <a:solidFill>
                  <a:schemeClr val="tx1">
                    <a:tint val="75000"/>
                  </a:schemeClr>
                </a:solidFill>
              </a:defRPr>
            </a:lvl7pPr>
            <a:lvl8pPr marL="2940528" indent="0">
              <a:buNone/>
              <a:defRPr sz="1286">
                <a:solidFill>
                  <a:schemeClr val="tx1">
                    <a:tint val="75000"/>
                  </a:schemeClr>
                </a:solidFill>
              </a:defRPr>
            </a:lvl8pPr>
            <a:lvl9pPr marL="3360603" indent="0">
              <a:buNone/>
              <a:defRPr sz="128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70A71FB-44BC-4F52-B7BE-8E9439971B5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33821-C4F9-4764-A288-C2AD76FA25A8}" type="datetime1">
              <a:rPr lang="cs-CZ"/>
              <a:pPr>
                <a:defRPr/>
              </a:pPr>
              <a:t>06.09.2021</a:t>
            </a:fld>
            <a:endParaRPr lang="cs-CZ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19B719E-CDBB-4CA9-9651-CDBE8AD6C43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9F526B8-933A-4AF0-9571-231DBEAFADE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A92CB1C-6C5C-4779-9C2D-E6D4EE60AB1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4289655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0BA21-022C-4773-B9D6-4008B39C9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5D4CF-7F97-4116-84E9-1651AC8410C9}" type="datetime1">
              <a:rPr lang="cs-CZ"/>
              <a:pPr>
                <a:defRPr/>
              </a:pPr>
              <a:t>06.09.2021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34C7F5-9678-4473-BF9C-99B7622FF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EE2E7F-E0E7-430F-94C3-25EDBAA6D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9305AD-980B-4207-9B1F-34B318FBC2E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64536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83917" y="560070"/>
            <a:ext cx="963518" cy="482477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0074" y="560070"/>
            <a:ext cx="5113854" cy="4824771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A2645A-4B7D-4D0C-A514-E48C431F1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AA2CA-A857-49AA-89A2-4E2EF09664E6}" type="datetime1">
              <a:rPr lang="cs-CZ"/>
              <a:pPr>
                <a:defRPr/>
              </a:pPr>
              <a:t>06.09.2021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F8429F-462E-4927-9BFD-C9342AD3B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E3E171-9DD2-487F-BC07-9C4ADA68B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C19AD5-67B7-4347-9727-65203A2BEB1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40783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AF109-BB32-4E05-BAF2-E7FB19DAE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EC42A-6117-472E-BFAF-8F52F1CD12F9}" type="datetime1">
              <a:rPr lang="cs-CZ"/>
              <a:pPr>
                <a:defRPr/>
              </a:pPr>
              <a:t>06.09.2021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907BCA-C613-41F6-BAA7-D6CA44798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98FCB4-224A-4BB7-A707-77F1DD803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3DD22A-FC93-4F7D-881D-388DA94E945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2658596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4" y="2481423"/>
            <a:ext cx="6248532" cy="1678171"/>
          </a:xfrm>
        </p:spPr>
        <p:txBody>
          <a:bodyPr anchor="b"/>
          <a:lstStyle>
            <a:lvl1pPr algn="l">
              <a:defRPr sz="3675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0074" y="4159593"/>
            <a:ext cx="6248532" cy="790493"/>
          </a:xfrm>
        </p:spPr>
        <p:txBody>
          <a:bodyPr/>
          <a:lstStyle>
            <a:lvl1pPr marL="0" indent="0" algn="l">
              <a:buNone/>
              <a:defRPr sz="1838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20075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2pPr>
            <a:lvl3pPr marL="840151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3pPr>
            <a:lvl4pPr marL="1260226" indent="0">
              <a:buNone/>
              <a:defRPr sz="1286">
                <a:solidFill>
                  <a:schemeClr val="tx1">
                    <a:tint val="75000"/>
                  </a:schemeClr>
                </a:solidFill>
              </a:defRPr>
            </a:lvl4pPr>
            <a:lvl5pPr marL="1680301" indent="0">
              <a:buNone/>
              <a:defRPr sz="1286">
                <a:solidFill>
                  <a:schemeClr val="tx1">
                    <a:tint val="75000"/>
                  </a:schemeClr>
                </a:solidFill>
              </a:defRPr>
            </a:lvl5pPr>
            <a:lvl6pPr marL="2100377" indent="0">
              <a:buNone/>
              <a:defRPr sz="1286">
                <a:solidFill>
                  <a:schemeClr val="tx1">
                    <a:tint val="75000"/>
                  </a:schemeClr>
                </a:solidFill>
              </a:defRPr>
            </a:lvl6pPr>
            <a:lvl7pPr marL="2520452" indent="0">
              <a:buNone/>
              <a:defRPr sz="1286">
                <a:solidFill>
                  <a:schemeClr val="tx1">
                    <a:tint val="75000"/>
                  </a:schemeClr>
                </a:solidFill>
              </a:defRPr>
            </a:lvl7pPr>
            <a:lvl8pPr marL="2940528" indent="0">
              <a:buNone/>
              <a:defRPr sz="1286">
                <a:solidFill>
                  <a:schemeClr val="tx1">
                    <a:tint val="75000"/>
                  </a:schemeClr>
                </a:solidFill>
              </a:defRPr>
            </a:lvl8pPr>
            <a:lvl9pPr marL="3360603" indent="0">
              <a:buNone/>
              <a:defRPr sz="128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9C602D-75C8-4AC2-A679-FC04D13FF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FEBD6-529D-4180-AE23-7D40A424A5CF}" type="datetime1">
              <a:rPr lang="cs-CZ"/>
              <a:pPr>
                <a:defRPr/>
              </a:pPr>
              <a:t>06.09.2021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2F90A8-4A46-4484-A330-5F9165D3E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D52F62-B60E-44B1-B053-1C735A875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3E8AD9-4591-4E7A-87A5-A4FA25697C6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22616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5" y="560070"/>
            <a:ext cx="6248531" cy="121348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0076" y="1985041"/>
            <a:ext cx="3039857" cy="3565460"/>
          </a:xfrm>
        </p:spPr>
        <p:txBody>
          <a:bodyPr/>
          <a:lstStyle>
            <a:lvl1pPr>
              <a:defRPr sz="1654"/>
            </a:lvl1pPr>
            <a:lvl2pPr>
              <a:defRPr sz="1470"/>
            </a:lvl2pPr>
            <a:lvl3pPr>
              <a:defRPr sz="1286"/>
            </a:lvl3pPr>
            <a:lvl4pPr>
              <a:defRPr sz="1103"/>
            </a:lvl4pPr>
            <a:lvl5pPr>
              <a:defRPr sz="1103"/>
            </a:lvl5pPr>
            <a:lvl6pPr>
              <a:defRPr sz="1103"/>
            </a:lvl6pPr>
            <a:lvl7pPr>
              <a:defRPr sz="1103"/>
            </a:lvl7pPr>
            <a:lvl8pPr>
              <a:defRPr sz="1103"/>
            </a:lvl8pPr>
            <a:lvl9pPr>
              <a:defRPr sz="1103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8748" y="1985043"/>
            <a:ext cx="3039858" cy="3565460"/>
          </a:xfrm>
        </p:spPr>
        <p:txBody>
          <a:bodyPr/>
          <a:lstStyle>
            <a:lvl1pPr>
              <a:defRPr sz="1654"/>
            </a:lvl1pPr>
            <a:lvl2pPr>
              <a:defRPr sz="1470"/>
            </a:lvl2pPr>
            <a:lvl3pPr>
              <a:defRPr sz="1286"/>
            </a:lvl3pPr>
            <a:lvl4pPr>
              <a:defRPr sz="1103"/>
            </a:lvl4pPr>
            <a:lvl5pPr>
              <a:defRPr sz="1103"/>
            </a:lvl5pPr>
            <a:lvl6pPr>
              <a:defRPr sz="1103"/>
            </a:lvl6pPr>
            <a:lvl7pPr>
              <a:defRPr sz="1103"/>
            </a:lvl7pPr>
            <a:lvl8pPr>
              <a:defRPr sz="1103"/>
            </a:lvl8pPr>
            <a:lvl9pPr>
              <a:defRPr sz="1103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DE2950A-7A11-4AE6-B95B-447A7F574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86CE9-4580-4CFB-8417-AC6816E1F2B2}" type="datetime1">
              <a:rPr lang="cs-CZ"/>
              <a:pPr>
                <a:defRPr/>
              </a:pPr>
              <a:t>06.09.2021</a:t>
            </a:fld>
            <a:endParaRPr lang="cs-CZ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4BF58C2-2A4F-4059-AE4B-2353A5F83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71BB1B7-219C-409B-ADC3-325AB84FC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FC7202-BB8E-42DF-A86E-C371F477CF7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81492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5" y="560070"/>
            <a:ext cx="6248530" cy="1213485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0074" y="1985403"/>
            <a:ext cx="3042380" cy="529441"/>
          </a:xfrm>
        </p:spPr>
        <p:txBody>
          <a:bodyPr anchor="b">
            <a:noAutofit/>
          </a:bodyPr>
          <a:lstStyle>
            <a:lvl1pPr marL="0" indent="0">
              <a:buNone/>
              <a:defRPr sz="2205" b="0"/>
            </a:lvl1pPr>
            <a:lvl2pPr marL="420075" indent="0">
              <a:buNone/>
              <a:defRPr sz="1838" b="1"/>
            </a:lvl2pPr>
            <a:lvl3pPr marL="840151" indent="0">
              <a:buNone/>
              <a:defRPr sz="1654" b="1"/>
            </a:lvl3pPr>
            <a:lvl4pPr marL="1260226" indent="0">
              <a:buNone/>
              <a:defRPr sz="1470" b="1"/>
            </a:lvl4pPr>
            <a:lvl5pPr marL="1680301" indent="0">
              <a:buNone/>
              <a:defRPr sz="1470" b="1"/>
            </a:lvl5pPr>
            <a:lvl6pPr marL="2100377" indent="0">
              <a:buNone/>
              <a:defRPr sz="1470" b="1"/>
            </a:lvl6pPr>
            <a:lvl7pPr marL="2520452" indent="0">
              <a:buNone/>
              <a:defRPr sz="1470" b="1"/>
            </a:lvl7pPr>
            <a:lvl8pPr marL="2940528" indent="0">
              <a:buNone/>
              <a:defRPr sz="1470" b="1"/>
            </a:lvl8pPr>
            <a:lvl9pPr marL="3360603" indent="0">
              <a:buNone/>
              <a:defRPr sz="147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0074" y="2514845"/>
            <a:ext cx="3042380" cy="303565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06224" y="1985403"/>
            <a:ext cx="3042380" cy="529441"/>
          </a:xfrm>
        </p:spPr>
        <p:txBody>
          <a:bodyPr anchor="b">
            <a:noAutofit/>
          </a:bodyPr>
          <a:lstStyle>
            <a:lvl1pPr marL="0" indent="0">
              <a:buNone/>
              <a:defRPr sz="2205" b="0"/>
            </a:lvl1pPr>
            <a:lvl2pPr marL="420075" indent="0">
              <a:buNone/>
              <a:defRPr sz="1838" b="1"/>
            </a:lvl2pPr>
            <a:lvl3pPr marL="840151" indent="0">
              <a:buNone/>
              <a:defRPr sz="1654" b="1"/>
            </a:lvl3pPr>
            <a:lvl4pPr marL="1260226" indent="0">
              <a:buNone/>
              <a:defRPr sz="1470" b="1"/>
            </a:lvl4pPr>
            <a:lvl5pPr marL="1680301" indent="0">
              <a:buNone/>
              <a:defRPr sz="1470" b="1"/>
            </a:lvl5pPr>
            <a:lvl6pPr marL="2100377" indent="0">
              <a:buNone/>
              <a:defRPr sz="1470" b="1"/>
            </a:lvl6pPr>
            <a:lvl7pPr marL="2520452" indent="0">
              <a:buNone/>
              <a:defRPr sz="1470" b="1"/>
            </a:lvl7pPr>
            <a:lvl8pPr marL="2940528" indent="0">
              <a:buNone/>
              <a:defRPr sz="1470" b="1"/>
            </a:lvl8pPr>
            <a:lvl9pPr marL="3360603" indent="0">
              <a:buNone/>
              <a:defRPr sz="147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06224" y="2514845"/>
            <a:ext cx="3042380" cy="303565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580B3C6-3CE2-4419-86C6-6D6FBF745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7B32B-27D0-47E2-89D2-597E6CCD5D3A}" type="datetime1">
              <a:rPr lang="cs-CZ"/>
              <a:pPr>
                <a:defRPr/>
              </a:pPr>
              <a:t>06.09.2021</a:t>
            </a:fld>
            <a:endParaRPr lang="cs-CZ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8C2BE7D-49EE-42F2-86AB-577BCBA00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21409CB-20B5-47C8-9930-A0CD2E315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BB86C7-DAC4-492E-836A-89914CF7381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05955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4" y="560070"/>
            <a:ext cx="6248531" cy="121348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F2BC658-25F9-47DA-8B6F-2665D6EBF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1E9AF-8A24-465A-AE69-EB9C4599648A}" type="datetime1">
              <a:rPr lang="cs-CZ"/>
              <a:pPr>
                <a:defRPr/>
              </a:pPr>
              <a:t>06.09.2021</a:t>
            </a:fld>
            <a:endParaRPr lang="cs-CZ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F8AD7A6-878B-41E9-9229-C39E7E1EB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0D8A508-B10B-43F5-8F90-A1DEA8493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59FB75-8188-4064-BDE0-66BD5264777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7104779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18C0065-2229-4670-87CA-09976C0DE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E07D3-425F-48FE-918F-D87826D5D533}" type="datetime1">
              <a:rPr lang="cs-CZ"/>
              <a:pPr>
                <a:defRPr/>
              </a:pPr>
              <a:t>06.09.2021</a:t>
            </a:fld>
            <a:endParaRPr lang="cs-CZ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936A24F-3833-4142-AE0D-ADA7939B6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F2CDD7E-2E71-47A5-9706-599323910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61F5FB-D166-4215-9FCD-4DE7D6D3F29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45539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4" y="1376842"/>
            <a:ext cx="2746585" cy="1174591"/>
          </a:xfrm>
        </p:spPr>
        <p:txBody>
          <a:bodyPr anchor="b"/>
          <a:lstStyle>
            <a:lvl1pPr>
              <a:defRPr sz="1838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5474" y="473088"/>
            <a:ext cx="3333130" cy="5077414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0074" y="2551433"/>
            <a:ext cx="2746585" cy="2374463"/>
          </a:xfrm>
        </p:spPr>
        <p:txBody>
          <a:bodyPr/>
          <a:lstStyle>
            <a:lvl1pPr marL="0" indent="0">
              <a:buNone/>
              <a:defRPr sz="1286"/>
            </a:lvl1pPr>
            <a:lvl2pPr marL="315057" indent="0">
              <a:buNone/>
              <a:defRPr sz="965"/>
            </a:lvl2pPr>
            <a:lvl3pPr marL="630113" indent="0">
              <a:buNone/>
              <a:defRPr sz="827"/>
            </a:lvl3pPr>
            <a:lvl4pPr marL="945170" indent="0">
              <a:buNone/>
              <a:defRPr sz="689"/>
            </a:lvl4pPr>
            <a:lvl5pPr marL="1260226" indent="0">
              <a:buNone/>
              <a:defRPr sz="689"/>
            </a:lvl5pPr>
            <a:lvl6pPr marL="1575283" indent="0">
              <a:buNone/>
              <a:defRPr sz="689"/>
            </a:lvl6pPr>
            <a:lvl7pPr marL="1890339" indent="0">
              <a:buNone/>
              <a:defRPr sz="689"/>
            </a:lvl7pPr>
            <a:lvl8pPr marL="2205396" indent="0">
              <a:buNone/>
              <a:defRPr sz="689"/>
            </a:lvl8pPr>
            <a:lvl9pPr marL="2520452" indent="0">
              <a:buNone/>
              <a:defRPr sz="689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F92FA8C-D6AE-4844-9E9F-156D13E25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2EEB0-0F0B-40EA-87E5-C9FA95C2BFE6}" type="datetime1">
              <a:rPr lang="cs-CZ"/>
              <a:pPr>
                <a:defRPr/>
              </a:pPr>
              <a:t>06.09.2021</a:t>
            </a:fld>
            <a:endParaRPr lang="cs-CZ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4D36B0A-D7FF-41D3-97F2-6388642C3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C092087-6E5A-4A9A-88E4-CB4A40137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FEC2AA-A292-4B22-AE18-49D724D4186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35071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4" y="4410551"/>
            <a:ext cx="6248531" cy="520691"/>
          </a:xfrm>
        </p:spPr>
        <p:txBody>
          <a:bodyPr anchor="b"/>
          <a:lstStyle>
            <a:lvl1pPr algn="l">
              <a:defRPr sz="2205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0074" y="560070"/>
            <a:ext cx="6248531" cy="3533254"/>
          </a:xfrm>
        </p:spPr>
        <p:txBody>
          <a:bodyPr rtlCol="0">
            <a:normAutofit/>
          </a:bodyPr>
          <a:lstStyle>
            <a:lvl1pPr marL="0" indent="0" algn="ctr">
              <a:buNone/>
              <a:defRPr sz="1470"/>
            </a:lvl1pPr>
            <a:lvl2pPr marL="420075" indent="0">
              <a:buNone/>
              <a:defRPr sz="1470"/>
            </a:lvl2pPr>
            <a:lvl3pPr marL="840151" indent="0">
              <a:buNone/>
              <a:defRPr sz="1470"/>
            </a:lvl3pPr>
            <a:lvl4pPr marL="1260226" indent="0">
              <a:buNone/>
              <a:defRPr sz="1470"/>
            </a:lvl4pPr>
            <a:lvl5pPr marL="1680301" indent="0">
              <a:buNone/>
              <a:defRPr sz="1470"/>
            </a:lvl5pPr>
            <a:lvl6pPr marL="2100377" indent="0">
              <a:buNone/>
              <a:defRPr sz="1470"/>
            </a:lvl6pPr>
            <a:lvl7pPr marL="2520452" indent="0">
              <a:buNone/>
              <a:defRPr sz="1470"/>
            </a:lvl7pPr>
            <a:lvl8pPr marL="2940528" indent="0">
              <a:buNone/>
              <a:defRPr sz="1470"/>
            </a:lvl8pPr>
            <a:lvl9pPr marL="3360603" indent="0">
              <a:buNone/>
              <a:defRPr sz="1470"/>
            </a:lvl9pPr>
          </a:lstStyle>
          <a:p>
            <a:pPr lvl="0"/>
            <a:r>
              <a:rPr lang="cs-CZ" noProof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0074" y="4931242"/>
            <a:ext cx="6248531" cy="619260"/>
          </a:xfrm>
        </p:spPr>
        <p:txBody>
          <a:bodyPr/>
          <a:lstStyle>
            <a:lvl1pPr marL="0" indent="0">
              <a:buNone/>
              <a:defRPr sz="1103"/>
            </a:lvl1pPr>
            <a:lvl2pPr marL="420075" indent="0">
              <a:buNone/>
              <a:defRPr sz="1103"/>
            </a:lvl2pPr>
            <a:lvl3pPr marL="840151" indent="0">
              <a:buNone/>
              <a:defRPr sz="919"/>
            </a:lvl3pPr>
            <a:lvl4pPr marL="1260226" indent="0">
              <a:buNone/>
              <a:defRPr sz="827"/>
            </a:lvl4pPr>
            <a:lvl5pPr marL="1680301" indent="0">
              <a:buNone/>
              <a:defRPr sz="827"/>
            </a:lvl5pPr>
            <a:lvl6pPr marL="2100377" indent="0">
              <a:buNone/>
              <a:defRPr sz="827"/>
            </a:lvl6pPr>
            <a:lvl7pPr marL="2520452" indent="0">
              <a:buNone/>
              <a:defRPr sz="827"/>
            </a:lvl7pPr>
            <a:lvl8pPr marL="2940528" indent="0">
              <a:buNone/>
              <a:defRPr sz="827"/>
            </a:lvl8pPr>
            <a:lvl9pPr marL="3360603" indent="0">
              <a:buNone/>
              <a:defRPr sz="827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17EC121-DC47-4DF5-B0A3-553E8352A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02D5C-A36B-4C67-9C87-6516F6CB906B}" type="datetime1">
              <a:rPr lang="cs-CZ"/>
              <a:pPr>
                <a:defRPr/>
              </a:pPr>
              <a:t>06.09.2021</a:t>
            </a:fld>
            <a:endParaRPr lang="cs-CZ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A63AEF7-D7A4-4163-A7B6-68B3E1630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74D01F4-04A0-4004-AC18-C9B3B235F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AEEDE2-489C-4FE4-92C4-4C2F3871B86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65467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>
            <a:extLst>
              <a:ext uri="{FF2B5EF4-FFF2-40B4-BE49-F238E27FC236}">
                <a16:creationId xmlns:a16="http://schemas.microsoft.com/office/drawing/2014/main" id="{BB74B8A8-A668-413D-908D-1D0A2384844D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-7938"/>
            <a:ext cx="9026526" cy="6316663"/>
            <a:chOff x="-8467" y="-8468"/>
            <a:chExt cx="9169805" cy="6874935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C95E4243-F5B6-4B5F-AA0D-FEC820159EAA}"/>
                </a:ext>
              </a:extLst>
            </p:cNvPr>
            <p:cNvSpPr/>
            <p:nvPr/>
          </p:nvSpPr>
          <p:spPr>
            <a:xfrm>
              <a:off x="-8467" y="4013862"/>
              <a:ext cx="456394" cy="2852605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C7AB769A-A11E-4419-B267-F73D2FFFC00D}"/>
                </a:ext>
              </a:extLst>
            </p:cNvPr>
            <p:cNvCxnSpPr/>
            <p:nvPr/>
          </p:nvCxnSpPr>
          <p:spPr>
            <a:xfrm flipV="1">
              <a:off x="5131204" y="4176276"/>
              <a:ext cx="4022070" cy="2681553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01C006C-8105-4573-B467-793B7DEF2295}"/>
                </a:ext>
              </a:extLst>
            </p:cNvPr>
            <p:cNvCxnSpPr/>
            <p:nvPr/>
          </p:nvCxnSpPr>
          <p:spPr>
            <a:xfrm>
              <a:off x="7042252" y="172"/>
              <a:ext cx="1219200" cy="68576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AE5054FD-D223-4974-A739-82A3EC703646}"/>
                </a:ext>
              </a:extLst>
            </p:cNvPr>
            <p:cNvSpPr/>
            <p:nvPr/>
          </p:nvSpPr>
          <p:spPr>
            <a:xfrm>
              <a:off x="6892271" y="172"/>
              <a:ext cx="2269067" cy="6866295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D7E9207-4DD4-4310-AF0B-22E9C2163931}"/>
                </a:ext>
              </a:extLst>
            </p:cNvPr>
            <p:cNvSpPr/>
            <p:nvPr/>
          </p:nvSpPr>
          <p:spPr>
            <a:xfrm>
              <a:off x="7205134" y="-8468"/>
              <a:ext cx="1948140" cy="686629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1BE547E7-66AC-450C-A0F1-57B341217391}"/>
                </a:ext>
              </a:extLst>
            </p:cNvPr>
            <p:cNvSpPr/>
            <p:nvPr/>
          </p:nvSpPr>
          <p:spPr>
            <a:xfrm>
              <a:off x="6637464" y="3920561"/>
              <a:ext cx="2514198" cy="2937268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16664BE9-3E81-466F-BCA1-518C03256CC0}"/>
                </a:ext>
              </a:extLst>
            </p:cNvPr>
            <p:cNvSpPr/>
            <p:nvPr/>
          </p:nvSpPr>
          <p:spPr>
            <a:xfrm>
              <a:off x="7009998" y="-8468"/>
              <a:ext cx="2143276" cy="686629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ED40AB89-0330-445A-8BB5-F66F92D1D398}"/>
                </a:ext>
              </a:extLst>
            </p:cNvPr>
            <p:cNvSpPr/>
            <p:nvPr/>
          </p:nvSpPr>
          <p:spPr>
            <a:xfrm>
              <a:off x="8295318" y="-8468"/>
              <a:ext cx="857956" cy="686629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33C02637-E580-4F8F-AB53-6EF6C5301F08}"/>
                </a:ext>
              </a:extLst>
            </p:cNvPr>
            <p:cNvSpPr/>
            <p:nvPr/>
          </p:nvSpPr>
          <p:spPr>
            <a:xfrm>
              <a:off x="8077605" y="-8468"/>
              <a:ext cx="1065993" cy="686629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B5F32AF1-3A85-4395-A38F-81777F96A28C}"/>
                </a:ext>
              </a:extLst>
            </p:cNvPr>
            <p:cNvSpPr/>
            <p:nvPr/>
          </p:nvSpPr>
          <p:spPr>
            <a:xfrm>
              <a:off x="8059864" y="4893314"/>
              <a:ext cx="1095023" cy="1964514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6CD3252F-F3D3-4F79-BE1F-5A9E5755BBD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0075" y="560388"/>
            <a:ext cx="624840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  <a:endParaRPr lang="en-US" altLang="cs-CZ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1D6BE483-44AF-4C3C-B026-D678790A96D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0075" y="1984375"/>
            <a:ext cx="6248400" cy="356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Upravte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  <a:endParaRPr lang="en-US" alt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6DEFCC-7579-4418-87CA-07754D715E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21300" y="5549900"/>
            <a:ext cx="673100" cy="336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27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95EA03D-57FD-4019-B723-EB6CCF3B57F1}" type="datetime1">
              <a:rPr lang="cs-CZ"/>
              <a:pPr>
                <a:defRPr/>
              </a:pPr>
              <a:t>06.09.2021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E543E1-E89F-46B8-8606-36CA7040E6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0075" y="5549900"/>
            <a:ext cx="4551363" cy="336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27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AD2A82-C7E4-43DF-94BA-1025C8A296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43650" y="5549900"/>
            <a:ext cx="504825" cy="3365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>
                <a:solidFill>
                  <a:schemeClr val="accent1"/>
                </a:solidFill>
                <a:latin typeface="Georgia" panose="02040502050405020303" pitchFamily="18" charset="0"/>
              </a:defRPr>
            </a:lvl1pPr>
          </a:lstStyle>
          <a:p>
            <a:fld id="{7C37F4C6-DD00-47F2-B531-81D79D71AB5E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2" r:id="rId1"/>
    <p:sldLayoutId id="2147484399" r:id="rId2"/>
    <p:sldLayoutId id="2147484400" r:id="rId3"/>
    <p:sldLayoutId id="2147484401" r:id="rId4"/>
    <p:sldLayoutId id="2147484402" r:id="rId5"/>
    <p:sldLayoutId id="2147484403" r:id="rId6"/>
    <p:sldLayoutId id="2147484404" r:id="rId7"/>
    <p:sldLayoutId id="2147484405" r:id="rId8"/>
    <p:sldLayoutId id="2147484406" r:id="rId9"/>
    <p:sldLayoutId id="2147484407" r:id="rId10"/>
    <p:sldLayoutId id="2147484413" r:id="rId11"/>
    <p:sldLayoutId id="2147484408" r:id="rId12"/>
    <p:sldLayoutId id="2147484414" r:id="rId13"/>
    <p:sldLayoutId id="2147484409" r:id="rId14"/>
    <p:sldLayoutId id="2147484410" r:id="rId15"/>
    <p:sldLayoutId id="2147484411" r:id="rId16"/>
  </p:sldLayoutIdLst>
  <p:hf sldNum="0" hdr="0" ftr="0" dt="0"/>
  <p:txStyles>
    <p:titleStyle>
      <a:lvl1pPr algn="l" defTabSz="41910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19100" rtl="0" eaLnBrk="0" fontAlgn="base" hangingPunct="0">
        <a:spcBef>
          <a:spcPct val="0"/>
        </a:spcBef>
        <a:spcAft>
          <a:spcPct val="0"/>
        </a:spcAft>
        <a:defRPr sz="3300">
          <a:solidFill>
            <a:schemeClr val="accent1"/>
          </a:solidFill>
          <a:latin typeface="Georgia" panose="02040502050405020303" pitchFamily="18" charset="0"/>
        </a:defRPr>
      </a:lvl2pPr>
      <a:lvl3pPr algn="l" defTabSz="419100" rtl="0" eaLnBrk="0" fontAlgn="base" hangingPunct="0">
        <a:spcBef>
          <a:spcPct val="0"/>
        </a:spcBef>
        <a:spcAft>
          <a:spcPct val="0"/>
        </a:spcAft>
        <a:defRPr sz="3300">
          <a:solidFill>
            <a:schemeClr val="accent1"/>
          </a:solidFill>
          <a:latin typeface="Georgia" panose="02040502050405020303" pitchFamily="18" charset="0"/>
        </a:defRPr>
      </a:lvl3pPr>
      <a:lvl4pPr algn="l" defTabSz="419100" rtl="0" eaLnBrk="0" fontAlgn="base" hangingPunct="0">
        <a:spcBef>
          <a:spcPct val="0"/>
        </a:spcBef>
        <a:spcAft>
          <a:spcPct val="0"/>
        </a:spcAft>
        <a:defRPr sz="3300">
          <a:solidFill>
            <a:schemeClr val="accent1"/>
          </a:solidFill>
          <a:latin typeface="Georgia" panose="02040502050405020303" pitchFamily="18" charset="0"/>
        </a:defRPr>
      </a:lvl4pPr>
      <a:lvl5pPr algn="l" defTabSz="419100" rtl="0" eaLnBrk="0" fontAlgn="base" hangingPunct="0">
        <a:spcBef>
          <a:spcPct val="0"/>
        </a:spcBef>
        <a:spcAft>
          <a:spcPct val="0"/>
        </a:spcAft>
        <a:defRPr sz="3300">
          <a:solidFill>
            <a:schemeClr val="accent1"/>
          </a:solidFill>
          <a:latin typeface="Georgia" panose="020405020504050203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14325" indent="-314325" algn="l" defTabSz="419100" rtl="0" eaLnBrk="0" fontAlgn="base" hangingPunct="0">
        <a:spcBef>
          <a:spcPts val="925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1pPr>
      <a:lvl2pPr marL="681038" indent="-261938" algn="l" defTabSz="419100" rtl="0" eaLnBrk="0" fontAlgn="base" hangingPunct="0">
        <a:spcBef>
          <a:spcPts val="925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2pPr>
      <a:lvl3pPr marL="1049338" indent="-209550" algn="l" defTabSz="419100" rtl="0" eaLnBrk="0" fontAlgn="base" hangingPunct="0">
        <a:spcBef>
          <a:spcPts val="925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3pPr>
      <a:lvl4pPr marL="1470025" indent="-209550" algn="l" defTabSz="419100" rtl="0" eaLnBrk="0" fontAlgn="base" hangingPunct="0">
        <a:spcBef>
          <a:spcPts val="925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100" kern="1200">
          <a:solidFill>
            <a:srgbClr val="404040"/>
          </a:solidFill>
          <a:latin typeface="+mn-lt"/>
          <a:ea typeface="+mn-ea"/>
          <a:cs typeface="+mn-cs"/>
        </a:defRPr>
      </a:lvl4pPr>
      <a:lvl5pPr marL="1889125" indent="-209550" algn="l" defTabSz="419100" rtl="0" eaLnBrk="0" fontAlgn="base" hangingPunct="0">
        <a:spcBef>
          <a:spcPts val="925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100" kern="1200">
          <a:solidFill>
            <a:srgbClr val="404040"/>
          </a:solidFill>
          <a:latin typeface="+mn-lt"/>
          <a:ea typeface="+mn-ea"/>
          <a:cs typeface="+mn-cs"/>
        </a:defRPr>
      </a:lvl5pPr>
      <a:lvl6pPr marL="2310414" indent="-210038" algn="l" defTabSz="420075" rtl="0" eaLnBrk="1" latinLnBrk="0" hangingPunct="1">
        <a:spcBef>
          <a:spcPts val="919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0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730490" indent="-210038" algn="l" defTabSz="420075" rtl="0" eaLnBrk="1" latinLnBrk="0" hangingPunct="1">
        <a:spcBef>
          <a:spcPts val="919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0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150565" indent="-210038" algn="l" defTabSz="420075" rtl="0" eaLnBrk="1" latinLnBrk="0" hangingPunct="1">
        <a:spcBef>
          <a:spcPts val="919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0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570641" indent="-210038" algn="l" defTabSz="420075" rtl="0" eaLnBrk="1" latinLnBrk="0" hangingPunct="1">
        <a:spcBef>
          <a:spcPts val="919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0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0075" rtl="0" eaLnBrk="1" latinLnBrk="0" hangingPunct="1">
        <a:defRPr sz="1654" kern="1200">
          <a:solidFill>
            <a:schemeClr val="tx1"/>
          </a:solidFill>
          <a:latin typeface="+mn-lt"/>
          <a:ea typeface="+mn-ea"/>
          <a:cs typeface="+mn-cs"/>
        </a:defRPr>
      </a:lvl1pPr>
      <a:lvl2pPr marL="420075" algn="l" defTabSz="420075" rtl="0" eaLnBrk="1" latinLnBrk="0" hangingPunct="1">
        <a:defRPr sz="1654" kern="1200">
          <a:solidFill>
            <a:schemeClr val="tx1"/>
          </a:solidFill>
          <a:latin typeface="+mn-lt"/>
          <a:ea typeface="+mn-ea"/>
          <a:cs typeface="+mn-cs"/>
        </a:defRPr>
      </a:lvl2pPr>
      <a:lvl3pPr marL="840151" algn="l" defTabSz="420075" rtl="0" eaLnBrk="1" latinLnBrk="0" hangingPunct="1">
        <a:defRPr sz="1654" kern="1200">
          <a:solidFill>
            <a:schemeClr val="tx1"/>
          </a:solidFill>
          <a:latin typeface="+mn-lt"/>
          <a:ea typeface="+mn-ea"/>
          <a:cs typeface="+mn-cs"/>
        </a:defRPr>
      </a:lvl3pPr>
      <a:lvl4pPr marL="1260226" algn="l" defTabSz="420075" rtl="0" eaLnBrk="1" latinLnBrk="0" hangingPunct="1">
        <a:defRPr sz="1654" kern="1200">
          <a:solidFill>
            <a:schemeClr val="tx1"/>
          </a:solidFill>
          <a:latin typeface="+mn-lt"/>
          <a:ea typeface="+mn-ea"/>
          <a:cs typeface="+mn-cs"/>
        </a:defRPr>
      </a:lvl4pPr>
      <a:lvl5pPr marL="1680301" algn="l" defTabSz="420075" rtl="0" eaLnBrk="1" latinLnBrk="0" hangingPunct="1">
        <a:defRPr sz="1654" kern="1200">
          <a:solidFill>
            <a:schemeClr val="tx1"/>
          </a:solidFill>
          <a:latin typeface="+mn-lt"/>
          <a:ea typeface="+mn-ea"/>
          <a:cs typeface="+mn-cs"/>
        </a:defRPr>
      </a:lvl5pPr>
      <a:lvl6pPr marL="2100377" algn="l" defTabSz="420075" rtl="0" eaLnBrk="1" latinLnBrk="0" hangingPunct="1">
        <a:defRPr sz="1654" kern="1200">
          <a:solidFill>
            <a:schemeClr val="tx1"/>
          </a:solidFill>
          <a:latin typeface="+mn-lt"/>
          <a:ea typeface="+mn-ea"/>
          <a:cs typeface="+mn-cs"/>
        </a:defRPr>
      </a:lvl6pPr>
      <a:lvl7pPr marL="2520452" algn="l" defTabSz="420075" rtl="0" eaLnBrk="1" latinLnBrk="0" hangingPunct="1">
        <a:defRPr sz="1654" kern="1200">
          <a:solidFill>
            <a:schemeClr val="tx1"/>
          </a:solidFill>
          <a:latin typeface="+mn-lt"/>
          <a:ea typeface="+mn-ea"/>
          <a:cs typeface="+mn-cs"/>
        </a:defRPr>
      </a:lvl7pPr>
      <a:lvl8pPr marL="2940528" algn="l" defTabSz="420075" rtl="0" eaLnBrk="1" latinLnBrk="0" hangingPunct="1">
        <a:defRPr sz="1654" kern="1200">
          <a:solidFill>
            <a:schemeClr val="tx1"/>
          </a:solidFill>
          <a:latin typeface="+mn-lt"/>
          <a:ea typeface="+mn-ea"/>
          <a:cs typeface="+mn-cs"/>
        </a:defRPr>
      </a:lvl8pPr>
      <a:lvl9pPr marL="3360603" algn="l" defTabSz="420075" rtl="0" eaLnBrk="1" latinLnBrk="0" hangingPunct="1">
        <a:defRPr sz="165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notesSlide" Target="../notesSlides/notesSlide16.xml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notesSlide" Target="../notesSlides/notesSlide17.xml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 /><Relationship Id="rId2" Type="http://schemas.openxmlformats.org/officeDocument/2006/relationships/notesSlide" Target="../notesSlides/notesSlide18.xml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 /><Relationship Id="rId2" Type="http://schemas.openxmlformats.org/officeDocument/2006/relationships/notesSlide" Target="../notesSlides/notesSlide21.xml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 /><Relationship Id="rId2" Type="http://schemas.openxmlformats.org/officeDocument/2006/relationships/notesSlide" Target="../notesSlides/notesSlide22.xml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 /><Relationship Id="rId2" Type="http://schemas.openxmlformats.org/officeDocument/2006/relationships/notesSlide" Target="../notesSlides/notesSlide23.xml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 /><Relationship Id="rId2" Type="http://schemas.openxmlformats.org/officeDocument/2006/relationships/notesSlide" Target="../notesSlides/notesSlide24.xml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 /><Relationship Id="rId2" Type="http://schemas.openxmlformats.org/officeDocument/2006/relationships/notesSlide" Target="../notesSlides/notesSlide25.xml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 /><Relationship Id="rId2" Type="http://schemas.openxmlformats.org/officeDocument/2006/relationships/notesSlide" Target="../notesSlides/notesSlide26.xml" /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 /><Relationship Id="rId2" Type="http://schemas.openxmlformats.org/officeDocument/2006/relationships/notesSlide" Target="../notesSlides/notesSlide27.xml" /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 /><Relationship Id="rId2" Type="http://schemas.openxmlformats.org/officeDocument/2006/relationships/notesSlide" Target="../notesSlides/notesSlide28.xml" /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 /><Relationship Id="rId2" Type="http://schemas.openxmlformats.org/officeDocument/2006/relationships/notesSlide" Target="../notesSlides/notesSlide29.xml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 /><Relationship Id="rId2" Type="http://schemas.openxmlformats.org/officeDocument/2006/relationships/notesSlide" Target="../notesSlides/notesSlide30.xml" /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 /><Relationship Id="rId2" Type="http://schemas.openxmlformats.org/officeDocument/2006/relationships/notesSlide" Target="../notesSlides/notesSlide31.xml" /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 /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 /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 /><Relationship Id="rId1" Type="http://schemas.openxmlformats.org/officeDocument/2006/relationships/slideLayout" Target="../slideLayouts/slideLayout2.xml" 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 /><Relationship Id="rId1" Type="http://schemas.openxmlformats.org/officeDocument/2006/relationships/slideLayout" Target="../slideLayouts/slideLayout2.xml" 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 /><Relationship Id="rId2" Type="http://schemas.openxmlformats.org/officeDocument/2006/relationships/notesSlide" Target="../notesSlides/notesSlide36.xml" /><Relationship Id="rId1" Type="http://schemas.openxmlformats.org/officeDocument/2006/relationships/slideLayout" Target="../slideLayouts/slideLayout2.xml" 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 /><Relationship Id="rId1" Type="http://schemas.openxmlformats.org/officeDocument/2006/relationships/slideLayout" Target="../slideLayouts/slideLayout2.xml" 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 /><Relationship Id="rId1" Type="http://schemas.openxmlformats.org/officeDocument/2006/relationships/slideLayout" Target="../slideLayouts/slideLayout2.xml" 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 /><Relationship Id="rId2" Type="http://schemas.openxmlformats.org/officeDocument/2006/relationships/notesSlide" Target="../notesSlides/notesSlide39.xml" /><Relationship Id="rId1" Type="http://schemas.openxmlformats.org/officeDocument/2006/relationships/slideLayout" Target="../slideLayouts/slideLayout2.xml" 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 /><Relationship Id="rId2" Type="http://schemas.openxmlformats.org/officeDocument/2006/relationships/notesSlide" Target="../notesSlides/notesSlide40.xml" /><Relationship Id="rId1" Type="http://schemas.openxmlformats.org/officeDocument/2006/relationships/slideLayout" Target="../slideLayouts/slideLayout2.xml" 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 /><Relationship Id="rId2" Type="http://schemas.openxmlformats.org/officeDocument/2006/relationships/notesSlide" Target="../notesSlides/notesSlide41.xml" /><Relationship Id="rId1" Type="http://schemas.openxmlformats.org/officeDocument/2006/relationships/slideLayout" Target="../slideLayouts/slideLayout2.xml" 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 /><Relationship Id="rId2" Type="http://schemas.openxmlformats.org/officeDocument/2006/relationships/notesSlide" Target="../notesSlides/notesSlide42.xml" /><Relationship Id="rId1" Type="http://schemas.openxmlformats.org/officeDocument/2006/relationships/slideLayout" Target="../slideLayouts/slideLayout2.xml" 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 /><Relationship Id="rId2" Type="http://schemas.openxmlformats.org/officeDocument/2006/relationships/notesSlide" Target="../notesSlides/notesSlide43.xml" /><Relationship Id="rId1" Type="http://schemas.openxmlformats.org/officeDocument/2006/relationships/slideLayout" Target="../slideLayouts/slideLayout2.xml" 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 /><Relationship Id="rId2" Type="http://schemas.openxmlformats.org/officeDocument/2006/relationships/notesSlide" Target="../notesSlides/notesSlide44.xml" /><Relationship Id="rId1" Type="http://schemas.openxmlformats.org/officeDocument/2006/relationships/slideLayout" Target="../slideLayouts/slideLayout2.xml" 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 /><Relationship Id="rId2" Type="http://schemas.openxmlformats.org/officeDocument/2006/relationships/notesSlide" Target="../notesSlides/notesSlide45.xml" /><Relationship Id="rId1" Type="http://schemas.openxmlformats.org/officeDocument/2006/relationships/slideLayout" Target="../slideLayouts/slideLayout2.xml" 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 /><Relationship Id="rId2" Type="http://schemas.openxmlformats.org/officeDocument/2006/relationships/notesSlide" Target="../notesSlides/notesSlide46.xml" /><Relationship Id="rId1" Type="http://schemas.openxmlformats.org/officeDocument/2006/relationships/slideLayout" Target="../slideLayouts/slideLayout2.xml" 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 /><Relationship Id="rId2" Type="http://schemas.openxmlformats.org/officeDocument/2006/relationships/notesSlide" Target="../notesSlides/notesSlide47.xml" /><Relationship Id="rId1" Type="http://schemas.openxmlformats.org/officeDocument/2006/relationships/slideLayout" Target="../slideLayouts/slideLayout2.xml" 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 /><Relationship Id="rId2" Type="http://schemas.openxmlformats.org/officeDocument/2006/relationships/notesSlide" Target="../notesSlides/notesSlide48.xml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.xml" 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 /><Relationship Id="rId2" Type="http://schemas.openxmlformats.org/officeDocument/2006/relationships/notesSlide" Target="../notesSlides/notesSlide49.xml" /><Relationship Id="rId1" Type="http://schemas.openxmlformats.org/officeDocument/2006/relationships/slideLayout" Target="../slideLayouts/slideLayout2.xml" 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 /><Relationship Id="rId2" Type="http://schemas.openxmlformats.org/officeDocument/2006/relationships/notesSlide" Target="../notesSlides/notesSlide50.xml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>
            <a:extLst>
              <a:ext uri="{FF2B5EF4-FFF2-40B4-BE49-F238E27FC236}">
                <a16:creationId xmlns:a16="http://schemas.microsoft.com/office/drawing/2014/main" id="{036D9DEE-7FE0-4B98-BDA5-56BEC09BA5D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96875" y="1638300"/>
            <a:ext cx="7000875" cy="2659063"/>
          </a:xfrm>
        </p:spPr>
        <p:txBody>
          <a:bodyPr/>
          <a:lstStyle/>
          <a:p>
            <a:pPr algn="ctr" eaLnBrk="1" hangingPunct="1"/>
            <a:r>
              <a:rPr lang="pl-PL" altLang="cs-CZ" sz="3600" b="1">
                <a:solidFill>
                  <a:schemeClr val="accent2"/>
                </a:solidFill>
              </a:rPr>
              <a:t>Význam OSN v zahraniční politice ČR a EU</a:t>
            </a:r>
            <a:br>
              <a:rPr lang="cs-CZ" altLang="cs-CZ" sz="700"/>
            </a:br>
            <a:br>
              <a:rPr lang="cs-CZ" altLang="cs-CZ" sz="700"/>
            </a:br>
            <a:br>
              <a:rPr lang="cs-CZ" altLang="cs-CZ" sz="2500"/>
            </a:br>
            <a:r>
              <a:rPr lang="cs-CZ" altLang="cs-CZ" sz="2800"/>
              <a:t>Michal Kaplan</a:t>
            </a:r>
            <a:br>
              <a:rPr lang="cs-CZ" altLang="cs-CZ" sz="2800"/>
            </a:br>
            <a:r>
              <a:rPr lang="cs-CZ" altLang="cs-CZ" sz="2800"/>
              <a:t>Ministerstvo zahraničních věcí ČR</a:t>
            </a:r>
            <a:br>
              <a:rPr lang="cs-CZ" altLang="cs-CZ" sz="2800"/>
            </a:br>
            <a:endParaRPr lang="cs-CZ" altLang="cs-CZ" sz="2800"/>
          </a:p>
        </p:txBody>
      </p:sp>
      <p:sp>
        <p:nvSpPr>
          <p:cNvPr id="3075" name="Rectangle 5">
            <a:extLst>
              <a:ext uri="{FF2B5EF4-FFF2-40B4-BE49-F238E27FC236}">
                <a16:creationId xmlns:a16="http://schemas.microsoft.com/office/drawing/2014/main" id="{F1063B07-5FB9-44ED-B1B2-9F6EB144F74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84200" y="4662488"/>
            <a:ext cx="6624638" cy="1123950"/>
          </a:xfrm>
        </p:spPr>
        <p:txBody>
          <a:bodyPr rtlCol="0">
            <a:normAutofit lnSpcReduction="10000"/>
          </a:bodyPr>
          <a:lstStyle/>
          <a:p>
            <a:pPr algn="ctr" defTabSz="420075" eaLnBrk="1" fontAlgn="auto" hangingPunct="1">
              <a:lnSpc>
                <a:spcPct val="80000"/>
              </a:lnSpc>
              <a:spcBef>
                <a:spcPts val="919"/>
              </a:spcBef>
              <a:spcAft>
                <a:spcPts val="0"/>
              </a:spcAft>
              <a:buFont typeface="Wingdings 3" charset="2"/>
              <a:buNone/>
              <a:defRPr/>
            </a:pPr>
            <a:endParaRPr lang="cs-CZ" altLang="cs-CZ" sz="2000" b="1" dirty="0"/>
          </a:p>
          <a:p>
            <a:pPr algn="ctr" defTabSz="420075" eaLnBrk="1" fontAlgn="auto" hangingPunct="1">
              <a:spcBef>
                <a:spcPts val="919"/>
              </a:spcBef>
              <a:spcAft>
                <a:spcPts val="0"/>
              </a:spcAft>
              <a:buFont typeface="Wingdings 3" charset="2"/>
              <a:buNone/>
              <a:defRPr/>
            </a:pPr>
            <a:r>
              <a:rPr lang="cs-CZ" altLang="cs-CZ" sz="2000" dirty="0">
                <a:solidFill>
                  <a:schemeClr val="accent2"/>
                </a:solidFill>
              </a:rPr>
              <a:t>Český model amerického kongresu</a:t>
            </a:r>
          </a:p>
          <a:p>
            <a:pPr algn="ctr" defTabSz="420075" eaLnBrk="1" fontAlgn="auto" hangingPunct="1">
              <a:spcBef>
                <a:spcPts val="919"/>
              </a:spcBef>
              <a:spcAft>
                <a:spcPts val="0"/>
              </a:spcAft>
              <a:buFont typeface="Wingdings 3" charset="2"/>
              <a:buNone/>
              <a:defRPr/>
            </a:pPr>
            <a:r>
              <a:rPr lang="cs-CZ" altLang="cs-CZ" sz="2000" dirty="0">
                <a:solidFill>
                  <a:schemeClr val="accent2"/>
                </a:solidFill>
              </a:rPr>
              <a:t>Plzeň, 6. září 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0C34F755-45DB-4163-8039-A5012CA7F8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533400"/>
            <a:ext cx="8353425" cy="488950"/>
          </a:xfrm>
        </p:spPr>
        <p:txBody>
          <a:bodyPr/>
          <a:lstStyle/>
          <a:p>
            <a:pPr eaLnBrk="1" hangingPunct="1"/>
            <a:r>
              <a:rPr lang="cs-CZ" altLang="cs-CZ" sz="2600"/>
              <a:t>Svoboda ve světě začala po roce 2000 stagnovat</a:t>
            </a:r>
            <a:endParaRPr lang="en-US" altLang="cs-CZ" sz="2600"/>
          </a:p>
        </p:txBody>
      </p:sp>
      <p:sp>
        <p:nvSpPr>
          <p:cNvPr id="25603" name="Rectangle 4">
            <a:extLst>
              <a:ext uri="{FF2B5EF4-FFF2-40B4-BE49-F238E27FC236}">
                <a16:creationId xmlns:a16="http://schemas.microsoft.com/office/drawing/2014/main" id="{DC8F0391-E399-44F2-90B3-5C78EC6D9D8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endParaRPr lang="cs-CZ" altLang="cs-CZ" sz="2500"/>
          </a:p>
          <a:p>
            <a:pPr marL="0" indent="0" eaLnBrk="1" hangingPunct="1"/>
            <a:endParaRPr lang="cs-CZ" altLang="cs-CZ" sz="700"/>
          </a:p>
        </p:txBody>
      </p:sp>
      <p:pic>
        <p:nvPicPr>
          <p:cNvPr id="25604" name="Obrázek 1">
            <a:extLst>
              <a:ext uri="{FF2B5EF4-FFF2-40B4-BE49-F238E27FC236}">
                <a16:creationId xmlns:a16="http://schemas.microsoft.com/office/drawing/2014/main" id="{3BCBEC12-02AB-4510-B9E3-056789C083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1206500"/>
            <a:ext cx="8351838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F1A6016A-2660-4C40-9724-0286C5E717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533400"/>
            <a:ext cx="8353425" cy="488950"/>
          </a:xfrm>
        </p:spPr>
        <p:txBody>
          <a:bodyPr/>
          <a:lstStyle/>
          <a:p>
            <a:pPr eaLnBrk="1" hangingPunct="1"/>
            <a:r>
              <a:rPr lang="cs-CZ" altLang="cs-CZ" sz="2600"/>
              <a:t>Globální hodnotové řetězce</a:t>
            </a:r>
            <a:endParaRPr lang="en-US" altLang="cs-CZ" sz="2600"/>
          </a:p>
        </p:txBody>
      </p:sp>
      <p:sp>
        <p:nvSpPr>
          <p:cNvPr id="27651" name="Rectangle 4">
            <a:extLst>
              <a:ext uri="{FF2B5EF4-FFF2-40B4-BE49-F238E27FC236}">
                <a16:creationId xmlns:a16="http://schemas.microsoft.com/office/drawing/2014/main" id="{BB6400D3-4018-4B2B-98B4-450F4CDA8F7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endParaRPr lang="cs-CZ" altLang="cs-CZ" sz="2500"/>
          </a:p>
          <a:p>
            <a:pPr marL="0" indent="0" eaLnBrk="1" hangingPunct="1"/>
            <a:endParaRPr lang="cs-CZ" altLang="cs-CZ" sz="700"/>
          </a:p>
        </p:txBody>
      </p:sp>
      <p:pic>
        <p:nvPicPr>
          <p:cNvPr id="27652" name="Obrázek 2">
            <a:extLst>
              <a:ext uri="{FF2B5EF4-FFF2-40B4-BE49-F238E27FC236}">
                <a16:creationId xmlns:a16="http://schemas.microsoft.com/office/drawing/2014/main" id="{1D605A9D-4FC2-423A-A27C-816E2FE7DE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38" y="1385888"/>
            <a:ext cx="5111750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3DD8D4D2-80B4-47F8-A49F-4D9E6CAF9E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533400"/>
            <a:ext cx="8353425" cy="488950"/>
          </a:xfrm>
        </p:spPr>
        <p:txBody>
          <a:bodyPr/>
          <a:lstStyle/>
          <a:p>
            <a:pPr eaLnBrk="1" hangingPunct="1"/>
            <a:r>
              <a:rPr lang="cs-CZ" altLang="cs-CZ" sz="2600"/>
              <a:t>Regionální FTAs - volný obchod pro všechny? </a:t>
            </a:r>
            <a:endParaRPr lang="en-US" altLang="cs-CZ" sz="2600"/>
          </a:p>
        </p:txBody>
      </p:sp>
      <p:sp>
        <p:nvSpPr>
          <p:cNvPr id="29699" name="Rectangle 4">
            <a:extLst>
              <a:ext uri="{FF2B5EF4-FFF2-40B4-BE49-F238E27FC236}">
                <a16:creationId xmlns:a16="http://schemas.microsoft.com/office/drawing/2014/main" id="{DC8FBC33-3D12-498D-B6DD-0AFFC5C7A1B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endParaRPr lang="cs-CZ" altLang="cs-CZ" sz="2500"/>
          </a:p>
          <a:p>
            <a:pPr marL="0" indent="0" eaLnBrk="1" hangingPunct="1"/>
            <a:endParaRPr lang="cs-CZ" altLang="cs-CZ" sz="700"/>
          </a:p>
        </p:txBody>
      </p:sp>
      <p:pic>
        <p:nvPicPr>
          <p:cNvPr id="29700" name="Obrázek 1">
            <a:extLst>
              <a:ext uri="{FF2B5EF4-FFF2-40B4-BE49-F238E27FC236}">
                <a16:creationId xmlns:a16="http://schemas.microsoft.com/office/drawing/2014/main" id="{B24C8FE0-57DB-4561-929F-ABDBAE0DC8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277938"/>
            <a:ext cx="7675562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74DF3FCF-49CC-4AE2-987E-AB0074698A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533400"/>
            <a:ext cx="8353425" cy="488950"/>
          </a:xfrm>
        </p:spPr>
        <p:txBody>
          <a:bodyPr/>
          <a:lstStyle/>
          <a:p>
            <a:pPr eaLnBrk="1" hangingPunct="1"/>
            <a:r>
              <a:rPr lang="cs-CZ" altLang="cs-CZ" sz="2600"/>
              <a:t>Ceny potravin a ropy jsou svázané</a:t>
            </a:r>
            <a:endParaRPr lang="en-US" altLang="cs-CZ" sz="2600"/>
          </a:p>
        </p:txBody>
      </p:sp>
      <p:sp>
        <p:nvSpPr>
          <p:cNvPr id="31747" name="Rectangle 4">
            <a:extLst>
              <a:ext uri="{FF2B5EF4-FFF2-40B4-BE49-F238E27FC236}">
                <a16:creationId xmlns:a16="http://schemas.microsoft.com/office/drawing/2014/main" id="{F30D7180-0E67-4FDB-9FAA-644EF8B12F1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endParaRPr lang="cs-CZ" altLang="cs-CZ" sz="2500"/>
          </a:p>
          <a:p>
            <a:pPr marL="0" indent="0" eaLnBrk="1" hangingPunct="1"/>
            <a:endParaRPr lang="cs-CZ" altLang="cs-CZ" sz="700"/>
          </a:p>
        </p:txBody>
      </p:sp>
      <p:pic>
        <p:nvPicPr>
          <p:cNvPr id="31748" name="Obrázek 1">
            <a:extLst>
              <a:ext uri="{FF2B5EF4-FFF2-40B4-BE49-F238E27FC236}">
                <a16:creationId xmlns:a16="http://schemas.microsoft.com/office/drawing/2014/main" id="{5F99E7F2-7EB0-466D-9C1F-C1E5773ACB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206500"/>
            <a:ext cx="8569325" cy="466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1910ED22-9411-4B75-A57F-857C7A102A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533400"/>
            <a:ext cx="8353425" cy="488950"/>
          </a:xfrm>
        </p:spPr>
        <p:txBody>
          <a:bodyPr/>
          <a:lstStyle/>
          <a:p>
            <a:pPr eaLnBrk="1" hangingPunct="1"/>
            <a:r>
              <a:rPr lang="cs-CZ" altLang="cs-CZ" sz="2600"/>
              <a:t>Odsouvá se „oil peak“ donekonečna?</a:t>
            </a:r>
            <a:endParaRPr lang="en-US" altLang="cs-CZ" sz="2600"/>
          </a:p>
        </p:txBody>
      </p:sp>
      <p:sp>
        <p:nvSpPr>
          <p:cNvPr id="33795" name="Rectangle 4">
            <a:extLst>
              <a:ext uri="{FF2B5EF4-FFF2-40B4-BE49-F238E27FC236}">
                <a16:creationId xmlns:a16="http://schemas.microsoft.com/office/drawing/2014/main" id="{1E7088F3-09B6-4018-AE53-71997907623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endParaRPr lang="cs-CZ" altLang="cs-CZ" sz="2500"/>
          </a:p>
          <a:p>
            <a:pPr marL="0" indent="0" eaLnBrk="1" hangingPunct="1"/>
            <a:endParaRPr lang="cs-CZ" altLang="cs-CZ" sz="700"/>
          </a:p>
        </p:txBody>
      </p:sp>
      <p:pic>
        <p:nvPicPr>
          <p:cNvPr id="33796" name="Obrázek 1">
            <a:extLst>
              <a:ext uri="{FF2B5EF4-FFF2-40B4-BE49-F238E27FC236}">
                <a16:creationId xmlns:a16="http://schemas.microsoft.com/office/drawing/2014/main" id="{7E3F0BEF-0BBF-4644-A0AA-CF33016100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206500"/>
            <a:ext cx="7770813" cy="463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58D515BA-6632-428F-82E7-05FCFE98F5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533400"/>
            <a:ext cx="8353425" cy="488950"/>
          </a:xfrm>
        </p:spPr>
        <p:txBody>
          <a:bodyPr/>
          <a:lstStyle/>
          <a:p>
            <a:pPr eaLnBrk="1" hangingPunct="1"/>
            <a:r>
              <a:rPr lang="cs-CZ" altLang="cs-CZ" sz="2600"/>
              <a:t>Překonali jsme již planetární hranice?</a:t>
            </a:r>
            <a:endParaRPr lang="en-US" altLang="cs-CZ" sz="2600"/>
          </a:p>
        </p:txBody>
      </p:sp>
      <p:sp>
        <p:nvSpPr>
          <p:cNvPr id="35843" name="Rectangle 4">
            <a:extLst>
              <a:ext uri="{FF2B5EF4-FFF2-40B4-BE49-F238E27FC236}">
                <a16:creationId xmlns:a16="http://schemas.microsoft.com/office/drawing/2014/main" id="{AC01B568-F845-47FB-B742-0A994AFFB57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endParaRPr lang="cs-CZ" altLang="cs-CZ" sz="2500"/>
          </a:p>
          <a:p>
            <a:pPr marL="0" indent="0" eaLnBrk="1" hangingPunct="1"/>
            <a:endParaRPr lang="cs-CZ" altLang="cs-CZ" sz="700"/>
          </a:p>
        </p:txBody>
      </p:sp>
      <p:pic>
        <p:nvPicPr>
          <p:cNvPr id="35844" name="Obrázek 2">
            <a:extLst>
              <a:ext uri="{FF2B5EF4-FFF2-40B4-BE49-F238E27FC236}">
                <a16:creationId xmlns:a16="http://schemas.microsoft.com/office/drawing/2014/main" id="{77E1783C-83FA-4485-908C-19B66FC084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006475"/>
            <a:ext cx="5967413" cy="513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F955B84B-9590-4333-97AF-4F513C7A74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533400"/>
            <a:ext cx="8353425" cy="488950"/>
          </a:xfrm>
        </p:spPr>
        <p:txBody>
          <a:bodyPr/>
          <a:lstStyle/>
          <a:p>
            <a:pPr eaLnBrk="1" hangingPunct="1"/>
            <a:r>
              <a:rPr lang="cs-CZ" altLang="cs-CZ" sz="2600"/>
              <a:t>Ve městech žije více lidí než na venkově</a:t>
            </a:r>
            <a:endParaRPr lang="en-US" altLang="cs-CZ" sz="2600"/>
          </a:p>
        </p:txBody>
      </p:sp>
      <p:sp>
        <p:nvSpPr>
          <p:cNvPr id="37891" name="Rectangle 4">
            <a:extLst>
              <a:ext uri="{FF2B5EF4-FFF2-40B4-BE49-F238E27FC236}">
                <a16:creationId xmlns:a16="http://schemas.microsoft.com/office/drawing/2014/main" id="{3C262B02-B92E-48DA-A596-1DB9D25AFB4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endParaRPr lang="cs-CZ" altLang="cs-CZ" sz="2500"/>
          </a:p>
          <a:p>
            <a:pPr marL="0" indent="0" eaLnBrk="1" hangingPunct="1"/>
            <a:endParaRPr lang="cs-CZ" altLang="cs-CZ" sz="700"/>
          </a:p>
        </p:txBody>
      </p:sp>
      <p:pic>
        <p:nvPicPr>
          <p:cNvPr id="37892" name="Obrázek 1">
            <a:extLst>
              <a:ext uri="{FF2B5EF4-FFF2-40B4-BE49-F238E27FC236}">
                <a16:creationId xmlns:a16="http://schemas.microsoft.com/office/drawing/2014/main" id="{BCAE071F-1135-4103-838A-050BF4195E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1277938"/>
            <a:ext cx="7313613" cy="475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3DA756A2-72BF-4A93-B6F3-55209F1D10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533400"/>
            <a:ext cx="8353425" cy="488950"/>
          </a:xfrm>
        </p:spPr>
        <p:txBody>
          <a:bodyPr/>
          <a:lstStyle/>
          <a:p>
            <a:pPr eaLnBrk="1" hangingPunct="1"/>
            <a:r>
              <a:rPr lang="cs-CZ" altLang="cs-CZ" sz="2600"/>
              <a:t>Konec historie se nekoná, konflikty pokračují</a:t>
            </a:r>
            <a:endParaRPr lang="en-US" altLang="cs-CZ" sz="2600"/>
          </a:p>
        </p:txBody>
      </p:sp>
      <p:sp>
        <p:nvSpPr>
          <p:cNvPr id="39939" name="Rectangle 4">
            <a:extLst>
              <a:ext uri="{FF2B5EF4-FFF2-40B4-BE49-F238E27FC236}">
                <a16:creationId xmlns:a16="http://schemas.microsoft.com/office/drawing/2014/main" id="{9E710E64-2D8C-42A5-9EF5-71F00BF8D9B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endParaRPr lang="cs-CZ" altLang="cs-CZ" sz="2500"/>
          </a:p>
          <a:p>
            <a:pPr marL="0" indent="0" eaLnBrk="1" hangingPunct="1"/>
            <a:endParaRPr lang="cs-CZ" altLang="cs-CZ" sz="700"/>
          </a:p>
        </p:txBody>
      </p:sp>
      <p:pic>
        <p:nvPicPr>
          <p:cNvPr id="39940" name="Obrázek 1">
            <a:extLst>
              <a:ext uri="{FF2B5EF4-FFF2-40B4-BE49-F238E27FC236}">
                <a16:creationId xmlns:a16="http://schemas.microsoft.com/office/drawing/2014/main" id="{84ED862F-1956-4C4D-B3C0-B23E8E8C9C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1277938"/>
            <a:ext cx="76200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1C13C25A-500D-4766-A10B-FE637B68CF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533400"/>
            <a:ext cx="8353425" cy="488950"/>
          </a:xfrm>
        </p:spPr>
        <p:txBody>
          <a:bodyPr/>
          <a:lstStyle/>
          <a:p>
            <a:pPr eaLnBrk="1" hangingPunct="1"/>
            <a:r>
              <a:rPr lang="cs-CZ" altLang="cs-CZ" sz="2600"/>
              <a:t>Nejvyšší počet uprchlíků od konce studené války</a:t>
            </a:r>
            <a:endParaRPr lang="en-US" altLang="cs-CZ" sz="2600"/>
          </a:p>
        </p:txBody>
      </p:sp>
      <p:sp>
        <p:nvSpPr>
          <p:cNvPr id="41987" name="Rectangle 4">
            <a:extLst>
              <a:ext uri="{FF2B5EF4-FFF2-40B4-BE49-F238E27FC236}">
                <a16:creationId xmlns:a16="http://schemas.microsoft.com/office/drawing/2014/main" id="{983126DF-B862-4515-9DC7-D0021644233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endParaRPr lang="cs-CZ" altLang="cs-CZ" sz="2500"/>
          </a:p>
          <a:p>
            <a:pPr marL="0" indent="0" eaLnBrk="1" hangingPunct="1"/>
            <a:endParaRPr lang="cs-CZ" altLang="cs-CZ" sz="700"/>
          </a:p>
        </p:txBody>
      </p:sp>
      <p:pic>
        <p:nvPicPr>
          <p:cNvPr id="41988" name="Obrázek 1">
            <a:extLst>
              <a:ext uri="{FF2B5EF4-FFF2-40B4-BE49-F238E27FC236}">
                <a16:creationId xmlns:a16="http://schemas.microsoft.com/office/drawing/2014/main" id="{20B9F786-82F8-4CCC-BFA0-81EF154A04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1133475"/>
            <a:ext cx="8613775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>
            <a:extLst>
              <a:ext uri="{FF2B5EF4-FFF2-40B4-BE49-F238E27FC236}">
                <a16:creationId xmlns:a16="http://schemas.microsoft.com/office/drawing/2014/main" id="{FF97BDBF-BC90-480D-8FF5-B0FAC2D422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533400"/>
            <a:ext cx="8353425" cy="488950"/>
          </a:xfrm>
        </p:spPr>
        <p:txBody>
          <a:bodyPr rtlCol="0">
            <a:normAutofit/>
          </a:bodyPr>
          <a:lstStyle/>
          <a:p>
            <a:pPr defTabSz="420075" eaLnBrk="1" fontAlgn="auto" hangingPunct="1">
              <a:spcAft>
                <a:spcPts val="0"/>
              </a:spcAft>
              <a:defRPr/>
            </a:pPr>
            <a:r>
              <a:rPr lang="cs-CZ" sz="2600" dirty="0"/>
              <a:t>Globální trendy – před pandemií</a:t>
            </a:r>
            <a:endParaRPr lang="cs-CZ" sz="2200" dirty="0">
              <a:solidFill>
                <a:schemeClr val="folHlin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099" name="Rectangle 4">
            <a:extLst>
              <a:ext uri="{FF2B5EF4-FFF2-40B4-BE49-F238E27FC236}">
                <a16:creationId xmlns:a16="http://schemas.microsoft.com/office/drawing/2014/main" id="{D4FC7525-EDC1-4691-ABE1-AD22BA90DF8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850" y="1133475"/>
            <a:ext cx="8353425" cy="4968875"/>
          </a:xfrm>
        </p:spPr>
        <p:txBody>
          <a:bodyPr rtlCol="0">
            <a:normAutofit/>
          </a:bodyPr>
          <a:lstStyle/>
          <a:p>
            <a:pPr marL="457200" indent="-457200" defTabSz="420075" eaLnBrk="1" fontAlgn="auto" hangingPunct="1">
              <a:spcBef>
                <a:spcPts val="1200"/>
              </a:spcBef>
              <a:spcAft>
                <a:spcPts val="1200"/>
              </a:spcAft>
              <a:buFontTx/>
              <a:buAutoNum type="arabicPeriod"/>
              <a:defRPr/>
            </a:pPr>
            <a:r>
              <a:rPr lang="cs-CZ" altLang="cs-CZ" dirty="0">
                <a:solidFill>
                  <a:srgbClr val="005580"/>
                </a:solidFill>
              </a:rPr>
              <a:t>Ekonomická a geopolitická síla se přesouvá </a:t>
            </a:r>
            <a:r>
              <a:rPr lang="cs-CZ" altLang="cs-CZ" b="1" dirty="0">
                <a:solidFill>
                  <a:srgbClr val="005580"/>
                </a:solidFill>
              </a:rPr>
              <a:t>z Atlantiku do Pacifiku</a:t>
            </a:r>
            <a:r>
              <a:rPr lang="cs-CZ" altLang="cs-CZ" dirty="0">
                <a:solidFill>
                  <a:srgbClr val="005580"/>
                </a:solidFill>
              </a:rPr>
              <a:t>, </a:t>
            </a:r>
            <a:br>
              <a:rPr lang="cs-CZ" altLang="cs-CZ" dirty="0">
                <a:solidFill>
                  <a:srgbClr val="005580"/>
                </a:solidFill>
              </a:rPr>
            </a:br>
            <a:r>
              <a:rPr lang="cs-CZ" altLang="cs-CZ" dirty="0">
                <a:solidFill>
                  <a:srgbClr val="005580"/>
                </a:solidFill>
              </a:rPr>
              <a:t>ale mezinárodní architektura vychází z doby po 2. světové válce.</a:t>
            </a:r>
          </a:p>
          <a:p>
            <a:pPr marL="457200" indent="-457200" defTabSz="420075" eaLnBrk="1" fontAlgn="auto" hangingPunct="1">
              <a:spcBef>
                <a:spcPts val="1200"/>
              </a:spcBef>
              <a:spcAft>
                <a:spcPts val="1200"/>
              </a:spcAft>
              <a:buFontTx/>
              <a:buAutoNum type="arabicPeriod"/>
              <a:defRPr/>
            </a:pPr>
            <a:r>
              <a:rPr lang="cs-CZ" altLang="cs-CZ" b="1" dirty="0">
                <a:solidFill>
                  <a:srgbClr val="005580"/>
                </a:solidFill>
              </a:rPr>
              <a:t>Chudoba</a:t>
            </a:r>
            <a:r>
              <a:rPr lang="cs-CZ" altLang="cs-CZ" dirty="0">
                <a:solidFill>
                  <a:srgbClr val="005580"/>
                </a:solidFill>
              </a:rPr>
              <a:t> ve světě klesá, ale ne všude. Ve </a:t>
            </a:r>
            <a:r>
              <a:rPr lang="cs-CZ" altLang="cs-CZ" dirty="0" err="1">
                <a:solidFill>
                  <a:srgbClr val="005580"/>
                </a:solidFill>
              </a:rPr>
              <a:t>středněpříjmových</a:t>
            </a:r>
            <a:r>
              <a:rPr lang="cs-CZ" altLang="cs-CZ" dirty="0">
                <a:solidFill>
                  <a:srgbClr val="005580"/>
                </a:solidFill>
              </a:rPr>
              <a:t> zemích </a:t>
            </a:r>
            <a:br>
              <a:rPr lang="cs-CZ" altLang="cs-CZ" dirty="0">
                <a:solidFill>
                  <a:srgbClr val="005580"/>
                </a:solidFill>
              </a:rPr>
            </a:br>
            <a:r>
              <a:rPr lang="cs-CZ" altLang="cs-CZ" dirty="0">
                <a:solidFill>
                  <a:srgbClr val="005580"/>
                </a:solidFill>
              </a:rPr>
              <a:t>už není problémem extrémní chudoba, nýbrž rostoucí </a:t>
            </a:r>
            <a:r>
              <a:rPr lang="cs-CZ" altLang="cs-CZ" b="1" dirty="0">
                <a:solidFill>
                  <a:srgbClr val="005580"/>
                </a:solidFill>
              </a:rPr>
              <a:t>nerovnost</a:t>
            </a:r>
            <a:r>
              <a:rPr lang="cs-CZ" altLang="cs-CZ" dirty="0">
                <a:solidFill>
                  <a:srgbClr val="005580"/>
                </a:solidFill>
              </a:rPr>
              <a:t>.</a:t>
            </a:r>
          </a:p>
          <a:p>
            <a:pPr marL="457200" indent="-457200" defTabSz="420075" eaLnBrk="1" fontAlgn="auto" hangingPunct="1">
              <a:spcBef>
                <a:spcPts val="1200"/>
              </a:spcBef>
              <a:spcAft>
                <a:spcPts val="1200"/>
              </a:spcAft>
              <a:buFontTx/>
              <a:buAutoNum type="arabicPeriod"/>
              <a:defRPr/>
            </a:pPr>
            <a:r>
              <a:rPr lang="cs-CZ" altLang="cs-CZ" dirty="0">
                <a:solidFill>
                  <a:srgbClr val="005580"/>
                </a:solidFill>
              </a:rPr>
              <a:t>Systém </a:t>
            </a:r>
            <a:r>
              <a:rPr lang="cs-CZ" altLang="cs-CZ" b="1" dirty="0">
                <a:solidFill>
                  <a:srgbClr val="005580"/>
                </a:solidFill>
              </a:rPr>
              <a:t>liberální demokracie </a:t>
            </a:r>
            <a:r>
              <a:rPr lang="cs-CZ" altLang="cs-CZ" dirty="0">
                <a:solidFill>
                  <a:srgbClr val="005580"/>
                </a:solidFill>
              </a:rPr>
              <a:t>se dostává pod tlak; roste atraktivita </a:t>
            </a:r>
            <a:br>
              <a:rPr lang="cs-CZ" altLang="cs-CZ" dirty="0">
                <a:solidFill>
                  <a:srgbClr val="005580"/>
                </a:solidFill>
              </a:rPr>
            </a:br>
            <a:r>
              <a:rPr lang="cs-CZ" altLang="cs-CZ" dirty="0">
                <a:solidFill>
                  <a:srgbClr val="005580"/>
                </a:solidFill>
              </a:rPr>
              <a:t>alternativních </a:t>
            </a:r>
            <a:r>
              <a:rPr lang="cs-CZ" altLang="cs-CZ" dirty="0" err="1">
                <a:solidFill>
                  <a:srgbClr val="005580"/>
                </a:solidFill>
              </a:rPr>
              <a:t>neo</a:t>
            </a:r>
            <a:r>
              <a:rPr lang="cs-CZ" altLang="cs-CZ" dirty="0">
                <a:solidFill>
                  <a:srgbClr val="005580"/>
                </a:solidFill>
              </a:rPr>
              <a:t>-autoritářských modelů.</a:t>
            </a:r>
          </a:p>
          <a:p>
            <a:pPr marL="457200" indent="-457200" defTabSz="420075" eaLnBrk="1" fontAlgn="auto" hangingPunct="1">
              <a:spcBef>
                <a:spcPts val="1200"/>
              </a:spcBef>
              <a:spcAft>
                <a:spcPts val="1200"/>
              </a:spcAft>
              <a:buFontTx/>
              <a:buAutoNum type="arabicPeriod"/>
              <a:defRPr/>
            </a:pPr>
            <a:r>
              <a:rPr lang="cs-CZ" altLang="cs-CZ" dirty="0">
                <a:solidFill>
                  <a:srgbClr val="005580"/>
                </a:solidFill>
              </a:rPr>
              <a:t>Pokračuje </a:t>
            </a:r>
            <a:r>
              <a:rPr lang="cs-CZ" altLang="cs-CZ" b="1" dirty="0">
                <a:solidFill>
                  <a:srgbClr val="005580"/>
                </a:solidFill>
              </a:rPr>
              <a:t>regionalizace</a:t>
            </a:r>
            <a:r>
              <a:rPr lang="cs-CZ" altLang="cs-CZ" dirty="0">
                <a:solidFill>
                  <a:srgbClr val="005580"/>
                </a:solidFill>
              </a:rPr>
              <a:t> mezinárodního obchodu a vertikální dělba práce </a:t>
            </a:r>
            <a:br>
              <a:rPr lang="cs-CZ" altLang="cs-CZ" dirty="0">
                <a:solidFill>
                  <a:srgbClr val="005580"/>
                </a:solidFill>
              </a:rPr>
            </a:br>
            <a:r>
              <a:rPr lang="cs-CZ" altLang="cs-CZ" dirty="0">
                <a:solidFill>
                  <a:srgbClr val="005580"/>
                </a:solidFill>
              </a:rPr>
              <a:t>v </a:t>
            </a:r>
            <a:r>
              <a:rPr lang="cs-CZ" altLang="cs-CZ" b="1" dirty="0">
                <a:solidFill>
                  <a:srgbClr val="005580"/>
                </a:solidFill>
              </a:rPr>
              <a:t>hodnotových řetězcích</a:t>
            </a:r>
            <a:r>
              <a:rPr lang="cs-CZ" altLang="cs-CZ" u="sng" dirty="0">
                <a:solidFill>
                  <a:srgbClr val="005580"/>
                </a:solidFill>
              </a:rPr>
              <a:t>.</a:t>
            </a:r>
            <a:r>
              <a:rPr lang="cs-CZ" altLang="cs-CZ" dirty="0">
                <a:solidFill>
                  <a:srgbClr val="004060"/>
                </a:solidFill>
              </a:rPr>
              <a:t> </a:t>
            </a:r>
          </a:p>
          <a:p>
            <a:pPr marL="457200" indent="-457200" defTabSz="420075" eaLnBrk="1" fontAlgn="auto" hangingPunct="1">
              <a:spcBef>
                <a:spcPts val="1200"/>
              </a:spcBef>
              <a:spcAft>
                <a:spcPts val="1200"/>
              </a:spcAft>
              <a:buFontTx/>
              <a:buAutoNum type="arabicPeriod"/>
              <a:defRPr/>
            </a:pPr>
            <a:r>
              <a:rPr lang="cs-CZ" altLang="cs-CZ" dirty="0">
                <a:solidFill>
                  <a:srgbClr val="005580"/>
                </a:solidFill>
              </a:rPr>
              <a:t>Pokles </a:t>
            </a:r>
            <a:r>
              <a:rPr lang="cs-CZ" altLang="cs-CZ" b="1" dirty="0">
                <a:solidFill>
                  <a:srgbClr val="005580"/>
                </a:solidFill>
              </a:rPr>
              <a:t>cen ropy </a:t>
            </a:r>
            <a:r>
              <a:rPr lang="cs-CZ" altLang="cs-CZ" dirty="0">
                <a:solidFill>
                  <a:srgbClr val="005580"/>
                </a:solidFill>
              </a:rPr>
              <a:t>a dalších surovin dopadá na vývozce. Pokračuje </a:t>
            </a:r>
            <a:r>
              <a:rPr lang="cs-CZ" altLang="cs-CZ" b="1" dirty="0">
                <a:solidFill>
                  <a:srgbClr val="005580"/>
                </a:solidFill>
              </a:rPr>
              <a:t>urbanizace</a:t>
            </a:r>
            <a:r>
              <a:rPr lang="cs-CZ" altLang="cs-CZ" dirty="0">
                <a:solidFill>
                  <a:srgbClr val="005580"/>
                </a:solidFill>
              </a:rPr>
              <a:t> </a:t>
            </a:r>
            <a:br>
              <a:rPr lang="cs-CZ" altLang="cs-CZ" dirty="0">
                <a:solidFill>
                  <a:srgbClr val="005580"/>
                </a:solidFill>
              </a:rPr>
            </a:br>
            <a:r>
              <a:rPr lang="cs-CZ" altLang="cs-CZ" dirty="0">
                <a:solidFill>
                  <a:srgbClr val="005580"/>
                </a:solidFill>
              </a:rPr>
              <a:t>a rostou tlaky na využívání přírodních zdrojů.</a:t>
            </a:r>
          </a:p>
          <a:p>
            <a:pPr marL="457200" indent="-457200" defTabSz="420075" eaLnBrk="1" fontAlgn="auto" hangingPunct="1">
              <a:spcBef>
                <a:spcPts val="1200"/>
              </a:spcBef>
              <a:spcAft>
                <a:spcPts val="1200"/>
              </a:spcAft>
              <a:buFontTx/>
              <a:buAutoNum type="arabicPeriod" startAt="6"/>
              <a:defRPr/>
            </a:pPr>
            <a:r>
              <a:rPr lang="cs-CZ" altLang="cs-CZ" dirty="0">
                <a:solidFill>
                  <a:srgbClr val="005580"/>
                </a:solidFill>
              </a:rPr>
              <a:t>Klesá počet mezistátních konfliktů, ale roste počet občanských válek. </a:t>
            </a:r>
            <a:br>
              <a:rPr lang="cs-CZ" altLang="cs-CZ" dirty="0">
                <a:solidFill>
                  <a:srgbClr val="005580"/>
                </a:solidFill>
              </a:rPr>
            </a:br>
            <a:r>
              <a:rPr lang="cs-CZ" altLang="cs-CZ" dirty="0">
                <a:solidFill>
                  <a:srgbClr val="005580"/>
                </a:solidFill>
              </a:rPr>
              <a:t>Kromě vlny </a:t>
            </a:r>
            <a:r>
              <a:rPr lang="cs-CZ" altLang="cs-CZ" b="1" dirty="0">
                <a:solidFill>
                  <a:srgbClr val="005580"/>
                </a:solidFill>
              </a:rPr>
              <a:t>uprchlíků</a:t>
            </a:r>
            <a:r>
              <a:rPr lang="cs-CZ" altLang="cs-CZ" dirty="0">
                <a:solidFill>
                  <a:srgbClr val="005580"/>
                </a:solidFill>
              </a:rPr>
              <a:t> pokračuje ekonomická </a:t>
            </a:r>
            <a:r>
              <a:rPr lang="cs-CZ" altLang="cs-CZ" b="1" dirty="0">
                <a:solidFill>
                  <a:srgbClr val="005580"/>
                </a:solidFill>
              </a:rPr>
              <a:t>migrace</a:t>
            </a:r>
            <a:r>
              <a:rPr lang="cs-CZ" altLang="cs-CZ" dirty="0">
                <a:solidFill>
                  <a:srgbClr val="005580"/>
                </a:solidFill>
              </a:rPr>
              <a:t>.</a:t>
            </a:r>
          </a:p>
          <a:p>
            <a:pPr marL="457200" indent="-457200" defTabSz="420075" eaLnBrk="1" fontAlgn="auto" hangingPunct="1">
              <a:spcBef>
                <a:spcPts val="1200"/>
              </a:spcBef>
              <a:spcAft>
                <a:spcPts val="1200"/>
              </a:spcAft>
              <a:buFontTx/>
              <a:buAutoNum type="arabicPeriod"/>
              <a:defRPr/>
            </a:pPr>
            <a:endParaRPr lang="cs-CZ" altLang="cs-CZ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>
            <a:extLst>
              <a:ext uri="{FF2B5EF4-FFF2-40B4-BE49-F238E27FC236}">
                <a16:creationId xmlns:a16="http://schemas.microsoft.com/office/drawing/2014/main" id="{3FB795FB-2E32-4CBC-93F1-800818FF22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533400"/>
            <a:ext cx="8353425" cy="488950"/>
          </a:xfrm>
        </p:spPr>
        <p:txBody>
          <a:bodyPr rtlCol="0">
            <a:normAutofit/>
          </a:bodyPr>
          <a:lstStyle/>
          <a:p>
            <a:pPr defTabSz="420075" eaLnBrk="1" fontAlgn="auto" hangingPunct="1">
              <a:spcAft>
                <a:spcPts val="0"/>
              </a:spcAft>
              <a:defRPr/>
            </a:pPr>
            <a:r>
              <a:rPr lang="cs-CZ" sz="2600" dirty="0"/>
              <a:t>Osnova přednášky</a:t>
            </a:r>
            <a:endParaRPr lang="cs-CZ" sz="2200" dirty="0">
              <a:solidFill>
                <a:schemeClr val="folHlin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099" name="Rectangle 4">
            <a:extLst>
              <a:ext uri="{FF2B5EF4-FFF2-40B4-BE49-F238E27FC236}">
                <a16:creationId xmlns:a16="http://schemas.microsoft.com/office/drawing/2014/main" id="{C8EE5A25-700D-4F54-8C91-CBDA3273905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850" y="1493838"/>
            <a:ext cx="8353425" cy="3744912"/>
          </a:xfrm>
        </p:spPr>
        <p:txBody>
          <a:bodyPr rtlCol="0">
            <a:normAutofit fontScale="92500" lnSpcReduction="20000"/>
          </a:bodyPr>
          <a:lstStyle/>
          <a:p>
            <a:pPr marL="457200" indent="-457200" defTabSz="420075" eaLnBrk="1" fontAlgn="auto" hangingPunct="1">
              <a:spcBef>
                <a:spcPts val="1200"/>
              </a:spcBef>
              <a:spcAft>
                <a:spcPts val="1200"/>
              </a:spcAft>
              <a:buFontTx/>
              <a:buAutoNum type="arabicPeriod"/>
              <a:defRPr/>
            </a:pPr>
            <a:r>
              <a:rPr lang="cs-CZ" altLang="cs-CZ" sz="2000" dirty="0">
                <a:solidFill>
                  <a:srgbClr val="005580"/>
                </a:solidFill>
              </a:rPr>
              <a:t>Globální problémy a trendy</a:t>
            </a:r>
          </a:p>
          <a:p>
            <a:pPr marL="823913" lvl="1" indent="-457200" defTabSz="420075" eaLnBrk="1" fontAlgn="auto" hangingPunct="1">
              <a:spcBef>
                <a:spcPts val="1200"/>
              </a:spcBef>
              <a:spcAft>
                <a:spcPts val="1200"/>
              </a:spcAft>
              <a:buFontTx/>
              <a:buAutoNum type="arabicPeriod"/>
              <a:defRPr/>
            </a:pPr>
            <a:r>
              <a:rPr lang="cs-CZ" altLang="cs-CZ" sz="1800" dirty="0">
                <a:solidFill>
                  <a:srgbClr val="005580"/>
                </a:solidFill>
              </a:rPr>
              <a:t>před pandemií</a:t>
            </a:r>
          </a:p>
          <a:p>
            <a:pPr marL="823913" lvl="1" indent="-457200" defTabSz="420075" eaLnBrk="1" fontAlgn="auto" hangingPunct="1">
              <a:spcBef>
                <a:spcPts val="1200"/>
              </a:spcBef>
              <a:spcAft>
                <a:spcPts val="1200"/>
              </a:spcAft>
              <a:buFontTx/>
              <a:buAutoNum type="arabicPeriod"/>
              <a:defRPr/>
            </a:pPr>
            <a:r>
              <a:rPr lang="cs-CZ" altLang="cs-CZ" sz="1800" dirty="0">
                <a:solidFill>
                  <a:srgbClr val="005580"/>
                </a:solidFill>
              </a:rPr>
              <a:t>po pandemii</a:t>
            </a:r>
          </a:p>
          <a:p>
            <a:pPr marL="457200" indent="-457200" defTabSz="420075" eaLnBrk="1" fontAlgn="auto" hangingPunct="1">
              <a:spcBef>
                <a:spcPts val="1200"/>
              </a:spcBef>
              <a:spcAft>
                <a:spcPts val="1200"/>
              </a:spcAft>
              <a:buFontTx/>
              <a:buAutoNum type="arabicPeriod"/>
              <a:defRPr/>
            </a:pPr>
            <a:r>
              <a:rPr lang="cs-CZ" altLang="cs-CZ" sz="2000" dirty="0">
                <a:solidFill>
                  <a:srgbClr val="005580"/>
                </a:solidFill>
              </a:rPr>
              <a:t>Multilaterální diplomacie</a:t>
            </a:r>
          </a:p>
          <a:p>
            <a:pPr marL="457200" indent="-457200" defTabSz="420075" eaLnBrk="1" fontAlgn="auto" hangingPunct="1">
              <a:spcBef>
                <a:spcPts val="1200"/>
              </a:spcBef>
              <a:spcAft>
                <a:spcPts val="1200"/>
              </a:spcAft>
              <a:buFontTx/>
              <a:buAutoNum type="arabicPeriod"/>
              <a:defRPr/>
            </a:pPr>
            <a:r>
              <a:rPr lang="cs-CZ" altLang="cs-CZ" sz="2000" dirty="0">
                <a:solidFill>
                  <a:srgbClr val="005580"/>
                </a:solidFill>
              </a:rPr>
              <a:t>Mnohostranné vztahy ČR</a:t>
            </a:r>
          </a:p>
          <a:p>
            <a:pPr marL="457200" indent="-457200" defTabSz="420075" eaLnBrk="1" fontAlgn="auto" hangingPunct="1">
              <a:spcBef>
                <a:spcPts val="1200"/>
              </a:spcBef>
              <a:spcAft>
                <a:spcPts val="1200"/>
              </a:spcAft>
              <a:buFontTx/>
              <a:buAutoNum type="arabicPeriod"/>
              <a:defRPr/>
            </a:pPr>
            <a:r>
              <a:rPr lang="cs-CZ" altLang="cs-CZ" sz="2000" dirty="0">
                <a:solidFill>
                  <a:srgbClr val="005580"/>
                </a:solidFill>
              </a:rPr>
              <a:t>Role EU ve vztahu k OSN</a:t>
            </a:r>
            <a:endParaRPr lang="cs-CZ" altLang="cs-CZ" sz="2000" dirty="0">
              <a:solidFill>
                <a:srgbClr val="004060"/>
              </a:solidFill>
            </a:endParaRPr>
          </a:p>
          <a:p>
            <a:pPr marL="457200" indent="-457200" defTabSz="420075" eaLnBrk="1" fontAlgn="auto" hangingPunct="1">
              <a:spcBef>
                <a:spcPts val="1200"/>
              </a:spcBef>
              <a:spcAft>
                <a:spcPts val="1200"/>
              </a:spcAft>
              <a:buFontTx/>
              <a:buAutoNum type="arabicPeriod"/>
              <a:defRPr/>
            </a:pPr>
            <a:r>
              <a:rPr lang="cs-CZ" altLang="cs-CZ" sz="2000" dirty="0">
                <a:solidFill>
                  <a:srgbClr val="005580"/>
                </a:solidFill>
              </a:rPr>
              <a:t>Výzvy a otázky do diskuse</a:t>
            </a:r>
            <a:endParaRPr lang="cs-CZ" altLang="cs-CZ" sz="2000" u="sng" dirty="0">
              <a:solidFill>
                <a:srgbClr val="005580"/>
              </a:solidFill>
            </a:endParaRPr>
          </a:p>
          <a:p>
            <a:pPr marL="457200" indent="-457200" defTabSz="420075" eaLnBrk="1" fontAlgn="auto" hangingPunct="1">
              <a:spcBef>
                <a:spcPts val="1200"/>
              </a:spcBef>
              <a:spcAft>
                <a:spcPts val="1200"/>
              </a:spcAft>
              <a:buFontTx/>
              <a:buAutoNum type="arabicPeriod" startAt="6"/>
              <a:defRPr/>
            </a:pPr>
            <a:endParaRPr lang="cs-CZ" altLang="cs-CZ" u="sng" dirty="0">
              <a:solidFill>
                <a:srgbClr val="005580"/>
              </a:solidFill>
            </a:endParaRPr>
          </a:p>
          <a:p>
            <a:pPr marL="457200" indent="-457200" defTabSz="420075" eaLnBrk="1" fontAlgn="auto" hangingPunct="1">
              <a:spcBef>
                <a:spcPts val="1200"/>
              </a:spcBef>
              <a:spcAft>
                <a:spcPts val="1200"/>
              </a:spcAft>
              <a:buFontTx/>
              <a:buAutoNum type="arabicPeriod"/>
              <a:defRPr/>
            </a:pPr>
            <a:endParaRPr lang="cs-CZ" altLang="cs-CZ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>
            <a:extLst>
              <a:ext uri="{FF2B5EF4-FFF2-40B4-BE49-F238E27FC236}">
                <a16:creationId xmlns:a16="http://schemas.microsoft.com/office/drawing/2014/main" id="{11AF0F64-F6E2-4ADB-9BAF-4C4592F891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533400"/>
            <a:ext cx="8353425" cy="488950"/>
          </a:xfrm>
        </p:spPr>
        <p:txBody>
          <a:bodyPr rtlCol="0">
            <a:normAutofit/>
          </a:bodyPr>
          <a:lstStyle/>
          <a:p>
            <a:pPr defTabSz="420075" eaLnBrk="1" fontAlgn="auto" hangingPunct="1">
              <a:spcAft>
                <a:spcPts val="0"/>
              </a:spcAft>
              <a:defRPr/>
            </a:pPr>
            <a:r>
              <a:rPr lang="cs-CZ" sz="2600" dirty="0"/>
              <a:t>Globální trendy – po pandemii</a:t>
            </a:r>
            <a:endParaRPr lang="cs-CZ" sz="2200" dirty="0">
              <a:solidFill>
                <a:schemeClr val="folHlin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099" name="Rectangle 4">
            <a:extLst>
              <a:ext uri="{FF2B5EF4-FFF2-40B4-BE49-F238E27FC236}">
                <a16:creationId xmlns:a16="http://schemas.microsoft.com/office/drawing/2014/main" id="{8D7E909C-0AC4-4663-BA0D-749BE49FF7C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850" y="1133475"/>
            <a:ext cx="8353425" cy="4968875"/>
          </a:xfrm>
        </p:spPr>
        <p:txBody>
          <a:bodyPr rtlCol="0">
            <a:normAutofit lnSpcReduction="10000"/>
          </a:bodyPr>
          <a:lstStyle/>
          <a:p>
            <a:pPr marL="457200" indent="-457200" defTabSz="420075" eaLnBrk="1" fontAlgn="auto" hangingPunct="1">
              <a:spcBef>
                <a:spcPts val="1200"/>
              </a:spcBef>
              <a:spcAft>
                <a:spcPts val="1200"/>
              </a:spcAft>
              <a:buFontTx/>
              <a:buAutoNum type="arabicPeriod"/>
              <a:defRPr/>
            </a:pPr>
            <a:r>
              <a:rPr lang="cs-CZ" altLang="cs-CZ" sz="1800" dirty="0">
                <a:solidFill>
                  <a:srgbClr val="005580"/>
                </a:solidFill>
              </a:rPr>
              <a:t>Pandemie vymazala několik let pokroku ve </a:t>
            </a:r>
            <a:r>
              <a:rPr lang="cs-CZ" altLang="cs-CZ" sz="1800" b="1" dirty="0">
                <a:solidFill>
                  <a:srgbClr val="005580"/>
                </a:solidFill>
              </a:rPr>
              <a:t>snižování </a:t>
            </a:r>
            <a:br>
              <a:rPr lang="cs-CZ" altLang="cs-CZ" sz="1800" b="1" dirty="0">
                <a:solidFill>
                  <a:srgbClr val="005580"/>
                </a:solidFill>
              </a:rPr>
            </a:br>
            <a:r>
              <a:rPr lang="cs-CZ" altLang="cs-CZ" sz="1800" b="1" dirty="0">
                <a:solidFill>
                  <a:srgbClr val="005580"/>
                </a:solidFill>
              </a:rPr>
              <a:t>chudoby</a:t>
            </a:r>
            <a:r>
              <a:rPr lang="cs-CZ" altLang="cs-CZ" sz="1800" dirty="0">
                <a:solidFill>
                  <a:srgbClr val="005580"/>
                </a:solidFill>
              </a:rPr>
              <a:t>.</a:t>
            </a:r>
          </a:p>
          <a:p>
            <a:pPr marL="457200" indent="-457200" defTabSz="420075" eaLnBrk="1" fontAlgn="auto" hangingPunct="1">
              <a:spcBef>
                <a:spcPts val="1200"/>
              </a:spcBef>
              <a:spcAft>
                <a:spcPts val="1200"/>
              </a:spcAft>
              <a:buFontTx/>
              <a:buAutoNum type="arabicPeriod"/>
              <a:defRPr/>
            </a:pPr>
            <a:r>
              <a:rPr lang="cs-CZ" altLang="cs-CZ" sz="1800" dirty="0">
                <a:solidFill>
                  <a:srgbClr val="005580"/>
                </a:solidFill>
              </a:rPr>
              <a:t>Pandemie prohloubila </a:t>
            </a:r>
            <a:r>
              <a:rPr lang="cs-CZ" altLang="cs-CZ" sz="1800" b="1" dirty="0">
                <a:solidFill>
                  <a:srgbClr val="005580"/>
                </a:solidFill>
              </a:rPr>
              <a:t>i</a:t>
            </a:r>
            <a:r>
              <a:rPr lang="cs-CZ" sz="1800" b="1" dirty="0">
                <a:solidFill>
                  <a:srgbClr val="005580"/>
                </a:solidFill>
              </a:rPr>
              <a:t>deologické soupeření </a:t>
            </a:r>
            <a:r>
              <a:rPr lang="cs-CZ" sz="1800" dirty="0">
                <a:solidFill>
                  <a:srgbClr val="005580"/>
                </a:solidFill>
              </a:rPr>
              <a:t>mezi </a:t>
            </a:r>
            <a:br>
              <a:rPr lang="cs-CZ" sz="1800" dirty="0">
                <a:solidFill>
                  <a:srgbClr val="005580"/>
                </a:solidFill>
              </a:rPr>
            </a:br>
            <a:r>
              <a:rPr lang="cs-CZ" sz="1800" dirty="0">
                <a:solidFill>
                  <a:srgbClr val="005580"/>
                </a:solidFill>
              </a:rPr>
              <a:t>Západem a Východem.</a:t>
            </a:r>
          </a:p>
          <a:p>
            <a:pPr marL="457200" indent="-457200" defTabSz="420075" eaLnBrk="1" fontAlgn="auto" hangingPunct="1">
              <a:spcBef>
                <a:spcPts val="1200"/>
              </a:spcBef>
              <a:spcAft>
                <a:spcPts val="1200"/>
              </a:spcAft>
              <a:buFontTx/>
              <a:buAutoNum type="arabicPeriod"/>
              <a:defRPr/>
            </a:pPr>
            <a:r>
              <a:rPr lang="cs-CZ" sz="1800" dirty="0">
                <a:solidFill>
                  <a:srgbClr val="005580"/>
                </a:solidFill>
              </a:rPr>
              <a:t>Pandemie zrychlila </a:t>
            </a:r>
            <a:r>
              <a:rPr lang="cs-CZ" sz="1800" b="1" dirty="0">
                <a:solidFill>
                  <a:srgbClr val="005580"/>
                </a:solidFill>
              </a:rPr>
              <a:t>nástup digitalizace</a:t>
            </a:r>
            <a:r>
              <a:rPr lang="cs-CZ" sz="1800" dirty="0">
                <a:solidFill>
                  <a:srgbClr val="005580"/>
                </a:solidFill>
              </a:rPr>
              <a:t> a obnažila </a:t>
            </a:r>
            <a:br>
              <a:rPr lang="cs-CZ" sz="1800" dirty="0">
                <a:solidFill>
                  <a:srgbClr val="005580"/>
                </a:solidFill>
              </a:rPr>
            </a:br>
            <a:r>
              <a:rPr lang="cs-CZ" sz="1800" dirty="0">
                <a:solidFill>
                  <a:srgbClr val="005580"/>
                </a:solidFill>
              </a:rPr>
              <a:t>problém dezinformací a </a:t>
            </a:r>
            <a:r>
              <a:rPr lang="cs-CZ" sz="1800" dirty="0" err="1">
                <a:solidFill>
                  <a:srgbClr val="005580"/>
                </a:solidFill>
              </a:rPr>
              <a:t>fake</a:t>
            </a:r>
            <a:r>
              <a:rPr lang="cs-CZ" sz="1800" dirty="0">
                <a:solidFill>
                  <a:srgbClr val="005580"/>
                </a:solidFill>
              </a:rPr>
              <a:t> </a:t>
            </a:r>
            <a:r>
              <a:rPr lang="cs-CZ" sz="1800" dirty="0" err="1">
                <a:solidFill>
                  <a:srgbClr val="005580"/>
                </a:solidFill>
              </a:rPr>
              <a:t>news</a:t>
            </a:r>
            <a:r>
              <a:rPr lang="cs-CZ" sz="1800" dirty="0">
                <a:solidFill>
                  <a:srgbClr val="005580"/>
                </a:solidFill>
              </a:rPr>
              <a:t>. </a:t>
            </a:r>
          </a:p>
          <a:p>
            <a:pPr marL="457200" indent="-457200" defTabSz="420075" eaLnBrk="1" fontAlgn="auto" hangingPunct="1">
              <a:spcBef>
                <a:spcPts val="1200"/>
              </a:spcBef>
              <a:spcAft>
                <a:spcPts val="1200"/>
              </a:spcAft>
              <a:buFontTx/>
              <a:buAutoNum type="arabicPeriod"/>
              <a:defRPr/>
            </a:pPr>
            <a:r>
              <a:rPr lang="pl-PL" sz="1800" dirty="0">
                <a:solidFill>
                  <a:srgbClr val="005580"/>
                </a:solidFill>
              </a:rPr>
              <a:t>Pandemie přerušila dodavatelské řetězce. Mezinárodní obchod</a:t>
            </a:r>
            <a:br>
              <a:rPr lang="pl-PL" sz="1800" dirty="0">
                <a:solidFill>
                  <a:srgbClr val="005580"/>
                </a:solidFill>
              </a:rPr>
            </a:br>
            <a:r>
              <a:rPr lang="pl-PL" sz="1800" dirty="0">
                <a:solidFill>
                  <a:srgbClr val="005580"/>
                </a:solidFill>
              </a:rPr>
              <a:t>ustupuje </a:t>
            </a:r>
            <a:r>
              <a:rPr lang="pl-PL" sz="1800" b="1" dirty="0">
                <a:solidFill>
                  <a:srgbClr val="005580"/>
                </a:solidFill>
              </a:rPr>
              <a:t>od globalizace k nacionalizmu</a:t>
            </a:r>
            <a:r>
              <a:rPr lang="pl-PL" sz="1800" dirty="0">
                <a:solidFill>
                  <a:srgbClr val="005580"/>
                </a:solidFill>
              </a:rPr>
              <a:t>.</a:t>
            </a:r>
          </a:p>
          <a:p>
            <a:pPr marL="457200" indent="-457200" defTabSz="420075" eaLnBrk="1" fontAlgn="auto" hangingPunct="1">
              <a:spcBef>
                <a:spcPts val="1200"/>
              </a:spcBef>
              <a:spcAft>
                <a:spcPts val="1200"/>
              </a:spcAft>
              <a:buFontTx/>
              <a:buAutoNum type="arabicPeriod"/>
              <a:defRPr/>
            </a:pPr>
            <a:r>
              <a:rPr lang="cs-CZ" altLang="cs-CZ" sz="1800" dirty="0">
                <a:solidFill>
                  <a:srgbClr val="005580"/>
                </a:solidFill>
              </a:rPr>
              <a:t>Pandemie krátkodobě snížila znečištění ale není dlouhodobým </a:t>
            </a:r>
            <a:br>
              <a:rPr lang="cs-CZ" altLang="cs-CZ" sz="1800" dirty="0">
                <a:solidFill>
                  <a:srgbClr val="005580"/>
                </a:solidFill>
              </a:rPr>
            </a:br>
            <a:r>
              <a:rPr lang="cs-CZ" altLang="cs-CZ" sz="1800" dirty="0">
                <a:solidFill>
                  <a:srgbClr val="005580"/>
                </a:solidFill>
              </a:rPr>
              <a:t>řešením </a:t>
            </a:r>
            <a:r>
              <a:rPr lang="cs-CZ" altLang="cs-CZ" sz="1800" b="1" dirty="0">
                <a:solidFill>
                  <a:srgbClr val="005580"/>
                </a:solidFill>
              </a:rPr>
              <a:t>klimatické změny</a:t>
            </a:r>
            <a:r>
              <a:rPr lang="cs-CZ" altLang="cs-CZ" sz="1800" dirty="0">
                <a:solidFill>
                  <a:srgbClr val="005580"/>
                </a:solidFill>
              </a:rPr>
              <a:t>.</a:t>
            </a:r>
            <a:endParaRPr lang="cs-CZ" altLang="cs-CZ" sz="1800" u="sng" dirty="0">
              <a:solidFill>
                <a:srgbClr val="005580"/>
              </a:solidFill>
            </a:endParaRPr>
          </a:p>
          <a:p>
            <a:pPr marL="457200" indent="-457200" defTabSz="420075" eaLnBrk="1" fontAlgn="auto" hangingPunct="1">
              <a:spcBef>
                <a:spcPts val="1200"/>
              </a:spcBef>
              <a:spcAft>
                <a:spcPts val="1200"/>
              </a:spcAft>
              <a:buFontTx/>
              <a:buAutoNum type="arabicPeriod" startAt="6"/>
              <a:defRPr/>
            </a:pPr>
            <a:r>
              <a:rPr lang="cs-CZ" altLang="cs-CZ" sz="1800" dirty="0">
                <a:solidFill>
                  <a:srgbClr val="005580"/>
                </a:solidFill>
              </a:rPr>
              <a:t>Mezinárodní bezpečnost se dále zhoršuje. Počet </a:t>
            </a:r>
            <a:r>
              <a:rPr lang="cs-CZ" altLang="cs-CZ" sz="1800" b="1" dirty="0">
                <a:solidFill>
                  <a:srgbClr val="005580"/>
                </a:solidFill>
              </a:rPr>
              <a:t>uprchlíků a </a:t>
            </a:r>
            <a:br>
              <a:rPr lang="cs-CZ" altLang="cs-CZ" sz="1800" b="1" dirty="0">
                <a:solidFill>
                  <a:srgbClr val="005580"/>
                </a:solidFill>
              </a:rPr>
            </a:br>
            <a:r>
              <a:rPr lang="cs-CZ" altLang="cs-CZ" sz="1800" b="1" dirty="0">
                <a:solidFill>
                  <a:srgbClr val="005580"/>
                </a:solidFill>
              </a:rPr>
              <a:t>vnitřně vysídlených osob</a:t>
            </a:r>
            <a:r>
              <a:rPr lang="cs-CZ" altLang="cs-CZ" sz="1800" dirty="0">
                <a:solidFill>
                  <a:srgbClr val="005580"/>
                </a:solidFill>
              </a:rPr>
              <a:t> je nejvyšší od 2. světové války.</a:t>
            </a:r>
          </a:p>
          <a:p>
            <a:pPr marL="457200" indent="-457200" defTabSz="420075" eaLnBrk="1" fontAlgn="auto" hangingPunct="1">
              <a:spcBef>
                <a:spcPts val="1200"/>
              </a:spcBef>
              <a:spcAft>
                <a:spcPts val="1200"/>
              </a:spcAft>
              <a:buFontTx/>
              <a:buAutoNum type="arabicPeriod"/>
              <a:defRPr/>
            </a:pPr>
            <a:endParaRPr lang="cs-CZ" altLang="cs-CZ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862FF68A-2844-480D-99CC-2E699C3DE4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533400"/>
            <a:ext cx="8353425" cy="488950"/>
          </a:xfrm>
        </p:spPr>
        <p:txBody>
          <a:bodyPr/>
          <a:lstStyle/>
          <a:p>
            <a:pPr eaLnBrk="1" hangingPunct="1"/>
            <a:r>
              <a:rPr lang="cs-CZ" altLang="cs-CZ" sz="2600"/>
              <a:t>Pandemie vymazala 5 let pokroku v boji s chudobou.</a:t>
            </a:r>
          </a:p>
        </p:txBody>
      </p:sp>
      <p:sp>
        <p:nvSpPr>
          <p:cNvPr id="48131" name="Rectangle 4">
            <a:extLst>
              <a:ext uri="{FF2B5EF4-FFF2-40B4-BE49-F238E27FC236}">
                <a16:creationId xmlns:a16="http://schemas.microsoft.com/office/drawing/2014/main" id="{5FB48646-5267-4494-B6A9-732B31ECF56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endParaRPr lang="cs-CZ" altLang="cs-CZ" sz="2500"/>
          </a:p>
          <a:p>
            <a:pPr marL="0" indent="0" eaLnBrk="1" hangingPunct="1"/>
            <a:endParaRPr lang="cs-CZ" altLang="cs-CZ" sz="700"/>
          </a:p>
        </p:txBody>
      </p:sp>
      <p:pic>
        <p:nvPicPr>
          <p:cNvPr id="48132" name="Obrázek 1">
            <a:extLst>
              <a:ext uri="{FF2B5EF4-FFF2-40B4-BE49-F238E27FC236}">
                <a16:creationId xmlns:a16="http://schemas.microsoft.com/office/drawing/2014/main" id="{742882C6-3AB6-4C1A-861B-78D2F3D992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1277938"/>
            <a:ext cx="7215187" cy="473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6B19760B-D802-42C5-8071-F3387887DF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533400"/>
            <a:ext cx="8353425" cy="488950"/>
          </a:xfrm>
        </p:spPr>
        <p:txBody>
          <a:bodyPr/>
          <a:lstStyle/>
          <a:p>
            <a:pPr eaLnBrk="1" hangingPunct="1"/>
            <a:r>
              <a:rPr lang="cs-CZ" altLang="cs-CZ" sz="2600"/>
              <a:t>Pandemie urychlila nástup digitalizace</a:t>
            </a:r>
          </a:p>
        </p:txBody>
      </p:sp>
      <p:sp>
        <p:nvSpPr>
          <p:cNvPr id="50179" name="Rectangle 4">
            <a:extLst>
              <a:ext uri="{FF2B5EF4-FFF2-40B4-BE49-F238E27FC236}">
                <a16:creationId xmlns:a16="http://schemas.microsoft.com/office/drawing/2014/main" id="{DC94A0DD-EA44-4FAD-8137-D2DBCEF869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endParaRPr lang="cs-CZ" altLang="cs-CZ" sz="2500"/>
          </a:p>
          <a:p>
            <a:pPr marL="0" indent="0" eaLnBrk="1" hangingPunct="1"/>
            <a:endParaRPr lang="cs-CZ" altLang="cs-CZ" sz="700"/>
          </a:p>
        </p:txBody>
      </p:sp>
      <p:pic>
        <p:nvPicPr>
          <p:cNvPr id="50180" name="Obrázek 1">
            <a:extLst>
              <a:ext uri="{FF2B5EF4-FFF2-40B4-BE49-F238E27FC236}">
                <a16:creationId xmlns:a16="http://schemas.microsoft.com/office/drawing/2014/main" id="{B229D148-CBD1-4E03-90D5-4026BB8EB3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1343025"/>
            <a:ext cx="5951537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E1E1155F-CC4C-402E-8C7A-A360F9825C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533400"/>
            <a:ext cx="8353425" cy="488950"/>
          </a:xfrm>
        </p:spPr>
        <p:txBody>
          <a:bodyPr/>
          <a:lstStyle/>
          <a:p>
            <a:pPr eaLnBrk="1" hangingPunct="1"/>
            <a:r>
              <a:rPr lang="cs-CZ" altLang="cs-CZ" sz="2600"/>
              <a:t>Fake news se šíří rychleji než facts news</a:t>
            </a:r>
          </a:p>
        </p:txBody>
      </p:sp>
      <p:sp>
        <p:nvSpPr>
          <p:cNvPr id="52227" name="Rectangle 4">
            <a:extLst>
              <a:ext uri="{FF2B5EF4-FFF2-40B4-BE49-F238E27FC236}">
                <a16:creationId xmlns:a16="http://schemas.microsoft.com/office/drawing/2014/main" id="{3E5CB4F6-50B9-495C-B2AF-DE8E82F4C4E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endParaRPr lang="cs-CZ" altLang="cs-CZ" sz="2500"/>
          </a:p>
          <a:p>
            <a:pPr marL="0" indent="0" eaLnBrk="1" hangingPunct="1"/>
            <a:endParaRPr lang="cs-CZ" altLang="cs-CZ" sz="700"/>
          </a:p>
        </p:txBody>
      </p:sp>
      <p:pic>
        <p:nvPicPr>
          <p:cNvPr id="52228" name="Obrázek 1">
            <a:extLst>
              <a:ext uri="{FF2B5EF4-FFF2-40B4-BE49-F238E27FC236}">
                <a16:creationId xmlns:a16="http://schemas.microsoft.com/office/drawing/2014/main" id="{0C00582A-4800-4A82-8157-A86B479D96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1493838"/>
            <a:ext cx="73787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7AF4AD66-0CB1-43EC-BA6D-8F147FA38E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533400"/>
            <a:ext cx="8353425" cy="488950"/>
          </a:xfrm>
        </p:spPr>
        <p:txBody>
          <a:bodyPr/>
          <a:lstStyle/>
          <a:p>
            <a:pPr eaLnBrk="1" hangingPunct="1"/>
            <a:r>
              <a:rPr lang="cs-CZ" altLang="cs-CZ" sz="2600"/>
              <a:t>Komplexnost řízení internetu</a:t>
            </a:r>
          </a:p>
        </p:txBody>
      </p:sp>
      <p:sp>
        <p:nvSpPr>
          <p:cNvPr id="54275" name="Rectangle 4">
            <a:extLst>
              <a:ext uri="{FF2B5EF4-FFF2-40B4-BE49-F238E27FC236}">
                <a16:creationId xmlns:a16="http://schemas.microsoft.com/office/drawing/2014/main" id="{6FACB686-929B-49FF-A7A3-C5BACDDC3DE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endParaRPr lang="cs-CZ" altLang="cs-CZ" sz="2500"/>
          </a:p>
          <a:p>
            <a:pPr marL="0" indent="0" eaLnBrk="1" hangingPunct="1"/>
            <a:endParaRPr lang="cs-CZ" altLang="cs-CZ" sz="700"/>
          </a:p>
        </p:txBody>
      </p:sp>
      <p:pic>
        <p:nvPicPr>
          <p:cNvPr id="54276" name="Obrázek 2">
            <a:extLst>
              <a:ext uri="{FF2B5EF4-FFF2-40B4-BE49-F238E27FC236}">
                <a16:creationId xmlns:a16="http://schemas.microsoft.com/office/drawing/2014/main" id="{16F7C974-8AA9-4B75-832B-50D2B2C51D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25" y="1054100"/>
            <a:ext cx="5549900" cy="517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8D65AAF5-983E-48D4-A974-4CC5008053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533400"/>
            <a:ext cx="8353425" cy="488950"/>
          </a:xfrm>
        </p:spPr>
        <p:txBody>
          <a:bodyPr/>
          <a:lstStyle/>
          <a:p>
            <a:pPr eaLnBrk="1" hangingPunct="1"/>
            <a:r>
              <a:rPr lang="cs-CZ" altLang="cs-CZ" sz="2600"/>
              <a:t>Světový obchod se pomalu vzpamatovává</a:t>
            </a:r>
            <a:endParaRPr lang="en-US" altLang="cs-CZ" sz="2600"/>
          </a:p>
        </p:txBody>
      </p:sp>
      <p:sp>
        <p:nvSpPr>
          <p:cNvPr id="56323" name="Rectangle 4">
            <a:extLst>
              <a:ext uri="{FF2B5EF4-FFF2-40B4-BE49-F238E27FC236}">
                <a16:creationId xmlns:a16="http://schemas.microsoft.com/office/drawing/2014/main" id="{EE825A8F-E4C2-4A15-85C8-4DD6E248841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endParaRPr lang="cs-CZ" altLang="cs-CZ" sz="2500"/>
          </a:p>
          <a:p>
            <a:pPr marL="0" indent="0" eaLnBrk="1" hangingPunct="1"/>
            <a:endParaRPr lang="cs-CZ" altLang="cs-CZ" sz="700"/>
          </a:p>
        </p:txBody>
      </p:sp>
      <p:pic>
        <p:nvPicPr>
          <p:cNvPr id="56324" name="Obrázek 1">
            <a:extLst>
              <a:ext uri="{FF2B5EF4-FFF2-40B4-BE49-F238E27FC236}">
                <a16:creationId xmlns:a16="http://schemas.microsoft.com/office/drawing/2014/main" id="{ACA90192-77F4-4FEA-A8DB-B21C8D7EA9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277938"/>
            <a:ext cx="6840537" cy="471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5DAFBBB8-3919-4772-967F-8E25C39E5B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533400"/>
            <a:ext cx="8353425" cy="488950"/>
          </a:xfrm>
        </p:spPr>
        <p:txBody>
          <a:bodyPr/>
          <a:lstStyle/>
          <a:p>
            <a:pPr eaLnBrk="1" hangingPunct="1"/>
            <a:r>
              <a:rPr lang="cs-CZ" altLang="cs-CZ" sz="2600"/>
              <a:t>Různý dopad na různé sektory</a:t>
            </a:r>
            <a:endParaRPr lang="en-US" altLang="cs-CZ" sz="2600"/>
          </a:p>
        </p:txBody>
      </p:sp>
      <p:sp>
        <p:nvSpPr>
          <p:cNvPr id="58371" name="Rectangle 4">
            <a:extLst>
              <a:ext uri="{FF2B5EF4-FFF2-40B4-BE49-F238E27FC236}">
                <a16:creationId xmlns:a16="http://schemas.microsoft.com/office/drawing/2014/main" id="{DC461866-B48D-4DBF-A5DE-8CFCF9D3F5F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endParaRPr lang="cs-CZ" altLang="cs-CZ" sz="2500"/>
          </a:p>
          <a:p>
            <a:pPr marL="0" indent="0" eaLnBrk="1" hangingPunct="1"/>
            <a:endParaRPr lang="cs-CZ" altLang="cs-CZ" sz="700"/>
          </a:p>
        </p:txBody>
      </p:sp>
      <p:pic>
        <p:nvPicPr>
          <p:cNvPr id="58372" name="Obrázek 1">
            <a:extLst>
              <a:ext uri="{FF2B5EF4-FFF2-40B4-BE49-F238E27FC236}">
                <a16:creationId xmlns:a16="http://schemas.microsoft.com/office/drawing/2014/main" id="{6D99DC77-5C41-43DC-8028-4E6605780A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75" y="1022350"/>
            <a:ext cx="5049838" cy="505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99A292BB-AD86-4F9F-A406-36B343419E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533400"/>
            <a:ext cx="8353425" cy="488950"/>
          </a:xfrm>
        </p:spPr>
        <p:txBody>
          <a:bodyPr/>
          <a:lstStyle/>
          <a:p>
            <a:pPr eaLnBrk="1" hangingPunct="1"/>
            <a:r>
              <a:rPr lang="cs-CZ" altLang="cs-CZ" sz="2600"/>
              <a:t>Vakcínová diplomacie vs. nacionalizmus</a:t>
            </a:r>
            <a:endParaRPr lang="en-US" altLang="cs-CZ" sz="2600"/>
          </a:p>
        </p:txBody>
      </p:sp>
      <p:sp>
        <p:nvSpPr>
          <p:cNvPr id="60419" name="Rectangle 4">
            <a:extLst>
              <a:ext uri="{FF2B5EF4-FFF2-40B4-BE49-F238E27FC236}">
                <a16:creationId xmlns:a16="http://schemas.microsoft.com/office/drawing/2014/main" id="{DBE3A898-9CD6-4956-8E75-204F7C8A2D1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endParaRPr lang="cs-CZ" altLang="cs-CZ" sz="2500"/>
          </a:p>
          <a:p>
            <a:pPr marL="0" indent="0" eaLnBrk="1" hangingPunct="1"/>
            <a:endParaRPr lang="cs-CZ" altLang="cs-CZ" sz="700"/>
          </a:p>
        </p:txBody>
      </p:sp>
      <p:pic>
        <p:nvPicPr>
          <p:cNvPr id="60420" name="Obrázek 2">
            <a:extLst>
              <a:ext uri="{FF2B5EF4-FFF2-40B4-BE49-F238E27FC236}">
                <a16:creationId xmlns:a16="http://schemas.microsoft.com/office/drawing/2014/main" id="{C8E2A66A-36D5-4047-8621-7BA70FE115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277938"/>
            <a:ext cx="7315200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65150663-FD7D-40D5-93C5-0C2F1E4774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533400"/>
            <a:ext cx="8353425" cy="488950"/>
          </a:xfrm>
        </p:spPr>
        <p:txBody>
          <a:bodyPr/>
          <a:lstStyle/>
          <a:p>
            <a:pPr eaLnBrk="1" hangingPunct="1"/>
            <a:r>
              <a:rPr lang="cs-CZ" altLang="cs-CZ" sz="2600"/>
              <a:t>COVID snížil znečištění, ale ne změnu klimatu</a:t>
            </a:r>
            <a:endParaRPr lang="en-US" altLang="cs-CZ" sz="2600"/>
          </a:p>
        </p:txBody>
      </p:sp>
      <p:sp>
        <p:nvSpPr>
          <p:cNvPr id="62467" name="Rectangle 4">
            <a:extLst>
              <a:ext uri="{FF2B5EF4-FFF2-40B4-BE49-F238E27FC236}">
                <a16:creationId xmlns:a16="http://schemas.microsoft.com/office/drawing/2014/main" id="{8627E05C-10F7-4D6B-B59A-222EC6722A0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endParaRPr lang="cs-CZ" altLang="cs-CZ" sz="2500"/>
          </a:p>
          <a:p>
            <a:pPr marL="0" indent="0" eaLnBrk="1" hangingPunct="1"/>
            <a:endParaRPr lang="cs-CZ" altLang="cs-CZ" sz="700"/>
          </a:p>
        </p:txBody>
      </p:sp>
      <p:pic>
        <p:nvPicPr>
          <p:cNvPr id="62468" name="Obrázek 1">
            <a:extLst>
              <a:ext uri="{FF2B5EF4-FFF2-40B4-BE49-F238E27FC236}">
                <a16:creationId xmlns:a16="http://schemas.microsoft.com/office/drawing/2014/main" id="{5ED61F86-10CD-4A62-92F0-D3D222E0A8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1566863"/>
            <a:ext cx="7283450" cy="3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E5A94281-1725-4C1C-9AF5-62D5A6CD02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533400"/>
            <a:ext cx="8353425" cy="488950"/>
          </a:xfrm>
        </p:spPr>
        <p:txBody>
          <a:bodyPr/>
          <a:lstStyle/>
          <a:p>
            <a:pPr eaLnBrk="1" hangingPunct="1"/>
            <a:r>
              <a:rPr lang="cs-CZ" altLang="cs-CZ" sz="2600"/>
              <a:t>COVID zbrzdil migraci, ale ne vlnu uprchlíků</a:t>
            </a:r>
            <a:endParaRPr lang="en-US" altLang="cs-CZ" sz="2600"/>
          </a:p>
        </p:txBody>
      </p:sp>
      <p:sp>
        <p:nvSpPr>
          <p:cNvPr id="64515" name="Rectangle 4">
            <a:extLst>
              <a:ext uri="{FF2B5EF4-FFF2-40B4-BE49-F238E27FC236}">
                <a16:creationId xmlns:a16="http://schemas.microsoft.com/office/drawing/2014/main" id="{074ABF50-0E5B-45E2-A2BB-EC449CA0D42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endParaRPr lang="cs-CZ" altLang="cs-CZ" sz="2500"/>
          </a:p>
          <a:p>
            <a:pPr marL="0" indent="0" eaLnBrk="1" hangingPunct="1"/>
            <a:endParaRPr lang="cs-CZ" altLang="cs-CZ" sz="700"/>
          </a:p>
        </p:txBody>
      </p:sp>
      <p:pic>
        <p:nvPicPr>
          <p:cNvPr id="64516" name="Obrázek 2">
            <a:extLst>
              <a:ext uri="{FF2B5EF4-FFF2-40B4-BE49-F238E27FC236}">
                <a16:creationId xmlns:a16="http://schemas.microsoft.com/office/drawing/2014/main" id="{8CB6C09A-708D-4873-8CBE-1A2CB6C5BE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350963"/>
            <a:ext cx="6637338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5876501A-5C05-4DE5-8179-BD2404047D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533400"/>
            <a:ext cx="8353425" cy="488950"/>
          </a:xfrm>
        </p:spPr>
        <p:txBody>
          <a:bodyPr/>
          <a:lstStyle/>
          <a:p>
            <a:pPr eaLnBrk="1" hangingPunct="1"/>
            <a:r>
              <a:rPr lang="cs-CZ" altLang="cs-CZ" sz="2600"/>
              <a:t>Ekonomické centrum se vrací na východ</a:t>
            </a:r>
            <a:endParaRPr lang="en-US" altLang="cs-CZ" sz="2600"/>
          </a:p>
        </p:txBody>
      </p:sp>
      <p:sp>
        <p:nvSpPr>
          <p:cNvPr id="11267" name="Rectangle 4">
            <a:extLst>
              <a:ext uri="{FF2B5EF4-FFF2-40B4-BE49-F238E27FC236}">
                <a16:creationId xmlns:a16="http://schemas.microsoft.com/office/drawing/2014/main" id="{21B69EA1-97B6-4F6F-9049-06F68FF59CD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endParaRPr lang="cs-CZ" altLang="cs-CZ" sz="2500"/>
          </a:p>
          <a:p>
            <a:pPr marL="0" indent="0" eaLnBrk="1" hangingPunct="1"/>
            <a:endParaRPr lang="cs-CZ" altLang="cs-CZ" sz="700"/>
          </a:p>
        </p:txBody>
      </p:sp>
      <p:pic>
        <p:nvPicPr>
          <p:cNvPr id="11268" name="Obrázek 2">
            <a:extLst>
              <a:ext uri="{FF2B5EF4-FFF2-40B4-BE49-F238E27FC236}">
                <a16:creationId xmlns:a16="http://schemas.microsoft.com/office/drawing/2014/main" id="{8A813342-E369-4B29-B767-5CD80C04E4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133475"/>
            <a:ext cx="7824788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9D0AD84D-E087-4792-8409-0E9D99D2C7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533400"/>
            <a:ext cx="8353425" cy="488950"/>
          </a:xfrm>
        </p:spPr>
        <p:txBody>
          <a:bodyPr/>
          <a:lstStyle/>
          <a:p>
            <a:pPr eaLnBrk="1" hangingPunct="1"/>
            <a:r>
              <a:rPr lang="cs-CZ" altLang="cs-CZ" sz="2600"/>
              <a:t>Pandemie, globální příměří a konflikty</a:t>
            </a:r>
            <a:endParaRPr lang="en-US" altLang="cs-CZ" sz="2600"/>
          </a:p>
        </p:txBody>
      </p:sp>
      <p:sp>
        <p:nvSpPr>
          <p:cNvPr id="66563" name="Rectangle 4">
            <a:extLst>
              <a:ext uri="{FF2B5EF4-FFF2-40B4-BE49-F238E27FC236}">
                <a16:creationId xmlns:a16="http://schemas.microsoft.com/office/drawing/2014/main" id="{ED38D2BD-30B0-4D88-AD85-3BEA19C070C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endParaRPr lang="cs-CZ" altLang="cs-CZ" sz="2500"/>
          </a:p>
          <a:p>
            <a:pPr marL="0" indent="0" eaLnBrk="1" hangingPunct="1"/>
            <a:endParaRPr lang="cs-CZ" altLang="cs-CZ" sz="700"/>
          </a:p>
        </p:txBody>
      </p:sp>
      <p:pic>
        <p:nvPicPr>
          <p:cNvPr id="66564" name="Obrázek 1">
            <a:extLst>
              <a:ext uri="{FF2B5EF4-FFF2-40B4-BE49-F238E27FC236}">
                <a16:creationId xmlns:a16="http://schemas.microsoft.com/office/drawing/2014/main" id="{81BD1352-44EF-4BD1-A8E2-D6FFEFA538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1277938"/>
            <a:ext cx="6164262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2732445A-90AA-4A09-98A4-AD9AD6D3AB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533400"/>
            <a:ext cx="8353425" cy="488950"/>
          </a:xfrm>
        </p:spPr>
        <p:txBody>
          <a:bodyPr/>
          <a:lstStyle/>
          <a:p>
            <a:pPr eaLnBrk="1" hangingPunct="1"/>
            <a:r>
              <a:rPr lang="cs-CZ" altLang="cs-CZ" sz="2600"/>
              <a:t>Mezinárodní organizace</a:t>
            </a:r>
          </a:p>
        </p:txBody>
      </p:sp>
      <p:pic>
        <p:nvPicPr>
          <p:cNvPr id="68611" name="Zástupný symbol pro obsah 2">
            <a:extLst>
              <a:ext uri="{FF2B5EF4-FFF2-40B4-BE49-F238E27FC236}">
                <a16:creationId xmlns:a16="http://schemas.microsoft.com/office/drawing/2014/main" id="{2E9BA7DE-3CEF-4CED-811C-A8A8E37556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875" y="1493838"/>
            <a:ext cx="7515225" cy="4013200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2F589F30-649C-48B5-B729-810381529C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533400"/>
            <a:ext cx="8353425" cy="488950"/>
          </a:xfrm>
        </p:spPr>
        <p:txBody>
          <a:bodyPr/>
          <a:lstStyle/>
          <a:p>
            <a:pPr eaLnBrk="1" hangingPunct="1"/>
            <a:r>
              <a:rPr lang="cs-CZ" altLang="cs-CZ" sz="2600"/>
              <a:t>K čemu máme mezinárodní organizace?</a:t>
            </a:r>
          </a:p>
        </p:txBody>
      </p:sp>
      <p:sp>
        <p:nvSpPr>
          <p:cNvPr id="7173" name="Rectangle 4">
            <a:extLst>
              <a:ext uri="{FF2B5EF4-FFF2-40B4-BE49-F238E27FC236}">
                <a16:creationId xmlns:a16="http://schemas.microsoft.com/office/drawing/2014/main" id="{00709C66-1B98-42C6-A4DA-D3301A2913C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6875" y="1350963"/>
            <a:ext cx="7680325" cy="4464050"/>
          </a:xfrm>
        </p:spPr>
        <p:txBody>
          <a:bodyPr rtlCol="0">
            <a:normAutofit lnSpcReduction="10000"/>
          </a:bodyPr>
          <a:lstStyle/>
          <a:p>
            <a:pPr marL="315057" indent="-315057" defTabSz="420075" eaLnBrk="1" fontAlgn="auto" hangingPunct="1">
              <a:spcBef>
                <a:spcPts val="919"/>
              </a:spcBef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altLang="cs-CZ" sz="1654" b="1" dirty="0">
                <a:solidFill>
                  <a:srgbClr val="005580"/>
                </a:solidFill>
              </a:rPr>
              <a:t>Globální problémy vyžadují globální řešení</a:t>
            </a:r>
          </a:p>
          <a:p>
            <a:pPr marL="681770" lvl="1" indent="-315057" defTabSz="420075" eaLnBrk="1" fontAlgn="auto" hangingPunct="1">
              <a:spcBef>
                <a:spcPts val="919"/>
              </a:spcBef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altLang="cs-CZ" sz="1454" b="1" dirty="0">
                <a:solidFill>
                  <a:srgbClr val="005580"/>
                </a:solidFill>
              </a:rPr>
              <a:t>Solidarita a rozvojová spolupráce</a:t>
            </a:r>
          </a:p>
          <a:p>
            <a:pPr marL="681770" lvl="1" indent="-315057" defTabSz="420075" eaLnBrk="1" fontAlgn="auto" hangingPunct="1">
              <a:spcBef>
                <a:spcPts val="919"/>
              </a:spcBef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altLang="cs-CZ" sz="1454" b="1" dirty="0">
                <a:solidFill>
                  <a:srgbClr val="005580"/>
                </a:solidFill>
              </a:rPr>
              <a:t>Koordinovaný boj proti pandemii</a:t>
            </a:r>
          </a:p>
          <a:p>
            <a:pPr marL="681770" lvl="1" indent="-315057" defTabSz="420075" eaLnBrk="1" fontAlgn="auto" hangingPunct="1">
              <a:spcBef>
                <a:spcPts val="919"/>
              </a:spcBef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altLang="cs-CZ" sz="1454" b="1" dirty="0">
                <a:solidFill>
                  <a:srgbClr val="005580"/>
                </a:solidFill>
              </a:rPr>
              <a:t>Koordinovaný boj proti klimatické změně</a:t>
            </a:r>
          </a:p>
          <a:p>
            <a:pPr marL="315057" indent="-315057" defTabSz="420075" eaLnBrk="1" fontAlgn="auto" hangingPunct="1">
              <a:spcBef>
                <a:spcPts val="919"/>
              </a:spcBef>
              <a:spcAft>
                <a:spcPts val="0"/>
              </a:spcAft>
              <a:buFont typeface="Wingdings 3" charset="2"/>
              <a:buChar char=""/>
              <a:defRPr/>
            </a:pPr>
            <a:endParaRPr lang="cs-CZ" altLang="cs-CZ" sz="1654" b="1" dirty="0">
              <a:solidFill>
                <a:srgbClr val="005580"/>
              </a:solidFill>
            </a:endParaRPr>
          </a:p>
          <a:p>
            <a:pPr marL="315057" indent="-315057" defTabSz="420075" eaLnBrk="1" fontAlgn="auto" hangingPunct="1">
              <a:spcBef>
                <a:spcPts val="919"/>
              </a:spcBef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altLang="cs-CZ" sz="1654" b="1" dirty="0">
                <a:solidFill>
                  <a:srgbClr val="005580"/>
                </a:solidFill>
              </a:rPr>
              <a:t>Celosvětové fórum pro dialog </a:t>
            </a:r>
          </a:p>
          <a:p>
            <a:pPr marL="681770" lvl="1" indent="-315057" defTabSz="420075" eaLnBrk="1" fontAlgn="auto" hangingPunct="1">
              <a:spcBef>
                <a:spcPts val="919"/>
              </a:spcBef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altLang="cs-CZ" sz="1454" b="1" dirty="0">
                <a:solidFill>
                  <a:srgbClr val="005580"/>
                </a:solidFill>
              </a:rPr>
              <a:t>Prevence a řešení konfliktů </a:t>
            </a:r>
          </a:p>
          <a:p>
            <a:pPr marL="681770" lvl="1" indent="-315057" defTabSz="420075" eaLnBrk="1" fontAlgn="auto" hangingPunct="1">
              <a:spcBef>
                <a:spcPts val="919"/>
              </a:spcBef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altLang="cs-CZ" sz="1454" b="1" dirty="0">
                <a:solidFill>
                  <a:srgbClr val="005580"/>
                </a:solidFill>
              </a:rPr>
              <a:t>Humanitární pomoc, uprchlíci</a:t>
            </a:r>
          </a:p>
          <a:p>
            <a:pPr marL="315057" indent="-315057" defTabSz="420075" eaLnBrk="1" fontAlgn="auto" hangingPunct="1">
              <a:spcBef>
                <a:spcPts val="919"/>
              </a:spcBef>
              <a:spcAft>
                <a:spcPts val="0"/>
              </a:spcAft>
              <a:buFont typeface="Wingdings 3" charset="2"/>
              <a:buChar char=""/>
              <a:defRPr/>
            </a:pPr>
            <a:endParaRPr lang="cs-CZ" altLang="cs-CZ" sz="1654" b="1" dirty="0">
              <a:solidFill>
                <a:srgbClr val="005580"/>
              </a:solidFill>
            </a:endParaRPr>
          </a:p>
          <a:p>
            <a:pPr marL="315057" indent="-315057" defTabSz="420075" eaLnBrk="1" fontAlgn="auto" hangingPunct="1">
              <a:spcBef>
                <a:spcPts val="919"/>
              </a:spcBef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altLang="cs-CZ" sz="1654" b="1" dirty="0">
                <a:solidFill>
                  <a:srgbClr val="005580"/>
                </a:solidFill>
              </a:rPr>
              <a:t>Univerzální normy a pravidla</a:t>
            </a:r>
          </a:p>
          <a:p>
            <a:pPr marL="681770" lvl="1" indent="-315057" defTabSz="420075" eaLnBrk="1" fontAlgn="auto" hangingPunct="1">
              <a:spcBef>
                <a:spcPts val="919"/>
              </a:spcBef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altLang="cs-CZ" sz="1454" b="1" dirty="0">
                <a:solidFill>
                  <a:srgbClr val="005580"/>
                </a:solidFill>
              </a:rPr>
              <a:t>Ochrana lidských práv</a:t>
            </a:r>
          </a:p>
          <a:p>
            <a:pPr marL="681770" lvl="1" indent="-315057" defTabSz="420075" eaLnBrk="1" fontAlgn="auto" hangingPunct="1">
              <a:spcBef>
                <a:spcPts val="919"/>
              </a:spcBef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altLang="cs-CZ" sz="1454" b="1" dirty="0">
                <a:solidFill>
                  <a:srgbClr val="005580"/>
                </a:solidFill>
              </a:rPr>
              <a:t>Mezinárodní humanitární právo</a:t>
            </a:r>
          </a:p>
          <a:p>
            <a:pPr marL="681770" lvl="1" indent="-315057" defTabSz="420075" eaLnBrk="1" fontAlgn="auto" hangingPunct="1">
              <a:spcBef>
                <a:spcPts val="919"/>
              </a:spcBef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altLang="cs-CZ" sz="1454" b="1" dirty="0">
                <a:solidFill>
                  <a:srgbClr val="005580"/>
                </a:solidFill>
              </a:rPr>
              <a:t>Pravidla pro řízení internetu?</a:t>
            </a:r>
          </a:p>
          <a:p>
            <a:pPr marL="315057" indent="-315057" defTabSz="420075" eaLnBrk="1" fontAlgn="auto" hangingPunct="1">
              <a:spcBef>
                <a:spcPts val="919"/>
              </a:spcBef>
              <a:spcAft>
                <a:spcPts val="0"/>
              </a:spcAft>
              <a:buFont typeface="Wingdings 3" charset="2"/>
              <a:buChar char=""/>
              <a:defRPr/>
            </a:pPr>
            <a:endParaRPr lang="cs-CZ" altLang="cs-CZ" sz="1654" b="1" dirty="0">
              <a:solidFill>
                <a:srgbClr val="005580"/>
              </a:solidFill>
            </a:endParaRPr>
          </a:p>
          <a:p>
            <a:pPr marL="315057" indent="-315057" defTabSz="420075" eaLnBrk="1" fontAlgn="auto" hangingPunct="1">
              <a:spcBef>
                <a:spcPts val="919"/>
              </a:spcBef>
              <a:spcAft>
                <a:spcPts val="0"/>
              </a:spcAft>
              <a:buFont typeface="Wingdings 3" charset="2"/>
              <a:buChar char=""/>
              <a:defRPr/>
            </a:pPr>
            <a:endParaRPr lang="cs-CZ" altLang="cs-CZ" sz="1654" b="1" dirty="0">
              <a:solidFill>
                <a:srgbClr val="005580"/>
              </a:solidFill>
            </a:endParaRPr>
          </a:p>
          <a:p>
            <a:pPr marL="315057" indent="-315057" defTabSz="420075" eaLnBrk="1" fontAlgn="auto" hangingPunct="1">
              <a:spcBef>
                <a:spcPts val="919"/>
              </a:spcBef>
              <a:spcAft>
                <a:spcPts val="0"/>
              </a:spcAft>
              <a:buFont typeface="Wingdings 3" charset="2"/>
              <a:buChar char=""/>
              <a:defRPr/>
            </a:pPr>
            <a:endParaRPr lang="cs-CZ" altLang="cs-CZ" sz="1654" b="1" dirty="0">
              <a:solidFill>
                <a:srgbClr val="005580"/>
              </a:solidFill>
            </a:endParaRPr>
          </a:p>
          <a:p>
            <a:pPr marL="315057" indent="-315057" defTabSz="420075" eaLnBrk="1" fontAlgn="auto" hangingPunct="1">
              <a:spcBef>
                <a:spcPts val="919"/>
              </a:spcBef>
              <a:spcAft>
                <a:spcPts val="0"/>
              </a:spcAft>
              <a:buFont typeface="Wingdings 3" charset="2"/>
              <a:buChar char=""/>
              <a:defRPr/>
            </a:pPr>
            <a:endParaRPr lang="cs-CZ" altLang="cs-CZ" sz="1654" b="1" dirty="0">
              <a:solidFill>
                <a:srgbClr val="005580"/>
              </a:solidFill>
            </a:endParaRPr>
          </a:p>
          <a:p>
            <a:pPr marL="315057" indent="-315057" defTabSz="420075" eaLnBrk="1" fontAlgn="auto" hangingPunct="1">
              <a:spcBef>
                <a:spcPts val="919"/>
              </a:spcBef>
              <a:spcAft>
                <a:spcPts val="0"/>
              </a:spcAft>
              <a:buFont typeface="Wingdings 3" charset="2"/>
              <a:buChar char=""/>
              <a:defRPr/>
            </a:pPr>
            <a:endParaRPr lang="cs-CZ" altLang="cs-CZ" sz="1654" b="1" dirty="0">
              <a:solidFill>
                <a:srgbClr val="005580"/>
              </a:solidFill>
            </a:endParaRPr>
          </a:p>
          <a:p>
            <a:pPr marL="315057" indent="-315057" defTabSz="420075" eaLnBrk="1" fontAlgn="auto" hangingPunct="1">
              <a:spcBef>
                <a:spcPts val="919"/>
              </a:spcBef>
              <a:spcAft>
                <a:spcPts val="0"/>
              </a:spcAft>
              <a:buFont typeface="Wingdings 3" charset="2"/>
              <a:buChar char=""/>
              <a:defRPr/>
            </a:pPr>
            <a:endParaRPr lang="cs-CZ" altLang="cs-CZ" sz="1654" b="1" dirty="0">
              <a:solidFill>
                <a:srgbClr val="005580"/>
              </a:solidFill>
            </a:endParaRPr>
          </a:p>
          <a:p>
            <a:pPr marL="315057" indent="-315057" defTabSz="420075" eaLnBrk="1" fontAlgn="auto" hangingPunct="1">
              <a:spcBef>
                <a:spcPts val="919"/>
              </a:spcBef>
              <a:spcAft>
                <a:spcPts val="0"/>
              </a:spcAft>
              <a:buFont typeface="Wingdings 3" charset="2"/>
              <a:buChar char=""/>
              <a:defRPr/>
            </a:pPr>
            <a:endParaRPr lang="cs-CZ" altLang="cs-CZ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E93816A2-B34C-48E6-B941-21201E6AF1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533400"/>
            <a:ext cx="8353425" cy="488950"/>
          </a:xfrm>
        </p:spPr>
        <p:txBody>
          <a:bodyPr/>
          <a:lstStyle/>
          <a:p>
            <a:pPr eaLnBrk="1" hangingPunct="1"/>
            <a:r>
              <a:rPr lang="cs-CZ" altLang="cs-CZ" sz="2600"/>
              <a:t>Specifika multilaterální diplomacie</a:t>
            </a:r>
          </a:p>
        </p:txBody>
      </p:sp>
      <p:sp>
        <p:nvSpPr>
          <p:cNvPr id="7173" name="Rectangle 4">
            <a:extLst>
              <a:ext uri="{FF2B5EF4-FFF2-40B4-BE49-F238E27FC236}">
                <a16:creationId xmlns:a16="http://schemas.microsoft.com/office/drawing/2014/main" id="{A144390A-4829-4888-A30C-569C5092CAC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850" y="1206500"/>
            <a:ext cx="8353425" cy="4968875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b="1">
                <a:solidFill>
                  <a:srgbClr val="005580"/>
                </a:solidFill>
              </a:rPr>
              <a:t>Nemáme 1 partnera, ale 192+ partnerů</a:t>
            </a:r>
          </a:p>
          <a:p>
            <a:pPr eaLnBrk="1" hangingPunct="1"/>
            <a:endParaRPr lang="cs-CZ" altLang="cs-CZ" b="1">
              <a:solidFill>
                <a:srgbClr val="005580"/>
              </a:solidFill>
            </a:endParaRPr>
          </a:p>
          <a:p>
            <a:pPr eaLnBrk="1" hangingPunct="1"/>
            <a:r>
              <a:rPr lang="cs-CZ" altLang="cs-CZ" b="1">
                <a:solidFill>
                  <a:srgbClr val="005580"/>
                </a:solidFill>
              </a:rPr>
              <a:t>Konsensus je hlavní metodou, zřídka hlasování </a:t>
            </a:r>
          </a:p>
          <a:p>
            <a:pPr eaLnBrk="1" hangingPunct="1"/>
            <a:endParaRPr lang="cs-CZ" altLang="cs-CZ" b="1">
              <a:solidFill>
                <a:srgbClr val="005580"/>
              </a:solidFill>
            </a:endParaRPr>
          </a:p>
          <a:p>
            <a:pPr eaLnBrk="1" hangingPunct="1"/>
            <a:r>
              <a:rPr lang="cs-CZ" altLang="cs-CZ" b="1">
                <a:solidFill>
                  <a:srgbClr val="005580"/>
                </a:solidFill>
              </a:rPr>
              <a:t>Na papíře má každá země stejné slovo</a:t>
            </a:r>
          </a:p>
          <a:p>
            <a:pPr eaLnBrk="1" hangingPunct="1"/>
            <a:endParaRPr lang="cs-CZ" altLang="cs-CZ" b="1">
              <a:solidFill>
                <a:srgbClr val="005580"/>
              </a:solidFill>
            </a:endParaRPr>
          </a:p>
          <a:p>
            <a:pPr eaLnBrk="1" hangingPunct="1"/>
            <a:r>
              <a:rPr lang="cs-CZ" altLang="cs-CZ" b="1">
                <a:solidFill>
                  <a:srgbClr val="005580"/>
                </a:solidFill>
              </a:rPr>
              <a:t>Sekretariáty mez. organizací ovlivňují agendu</a:t>
            </a:r>
          </a:p>
          <a:p>
            <a:pPr eaLnBrk="1" hangingPunct="1"/>
            <a:endParaRPr lang="cs-CZ" altLang="cs-CZ" b="1">
              <a:solidFill>
                <a:srgbClr val="005580"/>
              </a:solidFill>
            </a:endParaRPr>
          </a:p>
          <a:p>
            <a:pPr eaLnBrk="1" hangingPunct="1"/>
            <a:r>
              <a:rPr lang="cs-CZ" altLang="cs-CZ" b="1">
                <a:solidFill>
                  <a:srgbClr val="005580"/>
                </a:solidFill>
              </a:rPr>
              <a:t>UN slang – nesrozumitelnost pro běžného občana</a:t>
            </a:r>
          </a:p>
          <a:p>
            <a:pPr eaLnBrk="1" hangingPunct="1"/>
            <a:endParaRPr lang="cs-CZ" altLang="cs-CZ" b="1">
              <a:solidFill>
                <a:srgbClr val="005580"/>
              </a:solidFill>
            </a:endParaRPr>
          </a:p>
          <a:p>
            <a:pPr eaLnBrk="1" hangingPunct="1"/>
            <a:r>
              <a:rPr lang="cs-CZ" altLang="cs-CZ" b="1">
                <a:solidFill>
                  <a:srgbClr val="005580"/>
                </a:solidFill>
              </a:rPr>
              <a:t>Bilateralizace multilaterálních vztahů / multilateralizace </a:t>
            </a:r>
            <a:br>
              <a:rPr lang="cs-CZ" altLang="cs-CZ" b="1">
                <a:solidFill>
                  <a:srgbClr val="005580"/>
                </a:solidFill>
              </a:rPr>
            </a:br>
            <a:r>
              <a:rPr lang="cs-CZ" altLang="cs-CZ" b="1">
                <a:solidFill>
                  <a:srgbClr val="005580"/>
                </a:solidFill>
              </a:rPr>
              <a:t>bilaterálních vztahů</a:t>
            </a:r>
          </a:p>
          <a:p>
            <a:pPr eaLnBrk="1" hangingPunct="1"/>
            <a:endParaRPr lang="cs-CZ" altLang="cs-CZ" b="1">
              <a:solidFill>
                <a:srgbClr val="005580"/>
              </a:solidFill>
            </a:endParaRPr>
          </a:p>
          <a:p>
            <a:pPr eaLnBrk="1" hangingPunct="1"/>
            <a:endParaRPr lang="cs-CZ" altLang="cs-CZ" sz="7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CA30C099-28F1-433C-B0C7-4CDD532478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533400"/>
            <a:ext cx="8353425" cy="488950"/>
          </a:xfrm>
        </p:spPr>
        <p:txBody>
          <a:bodyPr/>
          <a:lstStyle/>
          <a:p>
            <a:pPr eaLnBrk="1" hangingPunct="1"/>
            <a:r>
              <a:rPr lang="cs-CZ" altLang="cs-CZ" sz="2600"/>
              <a:t>Priority multilaterální diplomacie ČR</a:t>
            </a:r>
          </a:p>
        </p:txBody>
      </p:sp>
      <p:sp>
        <p:nvSpPr>
          <p:cNvPr id="7173" name="Rectangle 4">
            <a:extLst>
              <a:ext uri="{FF2B5EF4-FFF2-40B4-BE49-F238E27FC236}">
                <a16:creationId xmlns:a16="http://schemas.microsoft.com/office/drawing/2014/main" id="{314763F5-ABEA-4CB8-8D3A-0FDFCFCEE33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850" y="1206500"/>
            <a:ext cx="8353425" cy="4968875"/>
          </a:xfrm>
        </p:spPr>
        <p:txBody>
          <a:bodyPr rtlCol="0">
            <a:normAutofit/>
          </a:bodyPr>
          <a:lstStyle/>
          <a:p>
            <a:pPr marL="0" indent="0" defTabSz="420075" eaLnBrk="1" fontAlgn="auto" hangingPunct="1">
              <a:spcBef>
                <a:spcPts val="919"/>
              </a:spcBef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cs-CZ" altLang="cs-CZ" sz="1654" b="1" u="sng" dirty="0">
                <a:solidFill>
                  <a:srgbClr val="005580"/>
                </a:solidFill>
              </a:rPr>
              <a:t>Obecné </a:t>
            </a:r>
          </a:p>
          <a:p>
            <a:pPr marL="681770" lvl="1" indent="-315057" defTabSz="420075" eaLnBrk="1" fontAlgn="auto" hangingPunct="1">
              <a:spcBef>
                <a:spcPts val="919"/>
              </a:spcBef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altLang="cs-CZ" sz="1454" b="1" dirty="0">
                <a:solidFill>
                  <a:srgbClr val="005580"/>
                </a:solidFill>
              </a:rPr>
              <a:t>Dodržování pravidel</a:t>
            </a:r>
          </a:p>
          <a:p>
            <a:pPr marL="681770" lvl="1" indent="-315057" defTabSz="420075" eaLnBrk="1" fontAlgn="auto" hangingPunct="1">
              <a:spcBef>
                <a:spcPts val="919"/>
              </a:spcBef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altLang="cs-CZ" sz="1454" b="1" dirty="0">
                <a:solidFill>
                  <a:srgbClr val="005580"/>
                </a:solidFill>
              </a:rPr>
              <a:t>Spolupráce a otevřenost </a:t>
            </a:r>
          </a:p>
          <a:p>
            <a:pPr marL="681770" lvl="1" indent="-315057" defTabSz="420075" eaLnBrk="1" fontAlgn="auto" hangingPunct="1">
              <a:spcBef>
                <a:spcPts val="919"/>
              </a:spcBef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altLang="cs-CZ" sz="1454" b="1" dirty="0">
                <a:solidFill>
                  <a:srgbClr val="005580"/>
                </a:solidFill>
              </a:rPr>
              <a:t>Efektivita mez. organizací</a:t>
            </a:r>
          </a:p>
          <a:p>
            <a:pPr marL="315057" indent="-315057" defTabSz="420075" eaLnBrk="1" fontAlgn="auto" hangingPunct="1">
              <a:spcBef>
                <a:spcPts val="919"/>
              </a:spcBef>
              <a:spcAft>
                <a:spcPts val="0"/>
              </a:spcAft>
              <a:buFont typeface="Wingdings 3" charset="2"/>
              <a:buChar char=""/>
              <a:defRPr/>
            </a:pPr>
            <a:endParaRPr lang="cs-CZ" altLang="cs-CZ" sz="1654" b="1" dirty="0">
              <a:solidFill>
                <a:srgbClr val="005580"/>
              </a:solidFill>
            </a:endParaRPr>
          </a:p>
          <a:p>
            <a:pPr marL="0" indent="0" defTabSz="420075" eaLnBrk="1" fontAlgn="auto" hangingPunct="1">
              <a:spcBef>
                <a:spcPts val="919"/>
              </a:spcBef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cs-CZ" altLang="cs-CZ" sz="1654" b="1" u="sng" dirty="0" err="1">
                <a:solidFill>
                  <a:srgbClr val="005580"/>
                </a:solidFill>
              </a:rPr>
              <a:t>Tématické</a:t>
            </a:r>
            <a:endParaRPr lang="cs-CZ" altLang="cs-CZ" sz="1654" b="1" u="sng" dirty="0">
              <a:solidFill>
                <a:srgbClr val="005580"/>
              </a:solidFill>
            </a:endParaRPr>
          </a:p>
          <a:p>
            <a:pPr marL="681770" lvl="1" indent="-315057" defTabSz="420075" eaLnBrk="1" fontAlgn="auto" hangingPunct="1">
              <a:spcBef>
                <a:spcPts val="919"/>
              </a:spcBef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altLang="cs-CZ" sz="1454" b="1" dirty="0">
                <a:solidFill>
                  <a:srgbClr val="005580"/>
                </a:solidFill>
              </a:rPr>
              <a:t>Lidská práva</a:t>
            </a:r>
          </a:p>
          <a:p>
            <a:pPr marL="681770" lvl="1" indent="-315057" defTabSz="420075" eaLnBrk="1" fontAlgn="auto" hangingPunct="1">
              <a:spcBef>
                <a:spcPts val="919"/>
              </a:spcBef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altLang="cs-CZ" sz="1454" b="1" dirty="0">
                <a:solidFill>
                  <a:srgbClr val="005580"/>
                </a:solidFill>
              </a:rPr>
              <a:t>Řešení konfliktů</a:t>
            </a:r>
          </a:p>
          <a:p>
            <a:pPr marL="681770" lvl="1" indent="-315057" defTabSz="420075" eaLnBrk="1" fontAlgn="auto" hangingPunct="1">
              <a:spcBef>
                <a:spcPts val="919"/>
              </a:spcBef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altLang="cs-CZ" sz="1454" b="1" dirty="0">
                <a:solidFill>
                  <a:srgbClr val="005580"/>
                </a:solidFill>
              </a:rPr>
              <a:t>Mezinárodní obchod</a:t>
            </a:r>
          </a:p>
          <a:p>
            <a:pPr marL="0" indent="0" defTabSz="420075" eaLnBrk="1" fontAlgn="auto" hangingPunct="1">
              <a:spcBef>
                <a:spcPts val="919"/>
              </a:spcBef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endParaRPr lang="cs-CZ" altLang="cs-CZ" sz="1654" b="1" u="sng" dirty="0">
              <a:solidFill>
                <a:srgbClr val="005580"/>
              </a:solidFill>
            </a:endParaRPr>
          </a:p>
          <a:p>
            <a:pPr marL="0" indent="0" defTabSz="420075" eaLnBrk="1" fontAlgn="auto" hangingPunct="1">
              <a:spcBef>
                <a:spcPts val="919"/>
              </a:spcBef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cs-CZ" altLang="cs-CZ" sz="1654" b="1" u="sng" dirty="0">
                <a:solidFill>
                  <a:srgbClr val="005580"/>
                </a:solidFill>
              </a:rPr>
              <a:t>Geografické</a:t>
            </a:r>
          </a:p>
          <a:p>
            <a:pPr marL="681770" lvl="1" indent="-315057" defTabSz="420075" eaLnBrk="1" fontAlgn="auto" hangingPunct="1">
              <a:spcBef>
                <a:spcPts val="919"/>
              </a:spcBef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altLang="cs-CZ" sz="1454" b="1" dirty="0">
                <a:solidFill>
                  <a:srgbClr val="005580"/>
                </a:solidFill>
              </a:rPr>
              <a:t>Izraelsko-palestinský konflikt</a:t>
            </a:r>
          </a:p>
          <a:p>
            <a:pPr marL="0" indent="0" defTabSz="420075" eaLnBrk="1" fontAlgn="auto" hangingPunct="1">
              <a:spcBef>
                <a:spcPts val="919"/>
              </a:spcBef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endParaRPr lang="cs-CZ" altLang="cs-CZ" sz="1654" b="1" dirty="0">
              <a:solidFill>
                <a:srgbClr val="005580"/>
              </a:solidFill>
            </a:endParaRPr>
          </a:p>
          <a:p>
            <a:pPr marL="315057" indent="-315057" defTabSz="420075" eaLnBrk="1" fontAlgn="auto" hangingPunct="1">
              <a:spcBef>
                <a:spcPts val="919"/>
              </a:spcBef>
              <a:spcAft>
                <a:spcPts val="0"/>
              </a:spcAft>
              <a:buFont typeface="Wingdings 3" charset="2"/>
              <a:buChar char=""/>
              <a:defRPr/>
            </a:pPr>
            <a:endParaRPr lang="cs-CZ" altLang="cs-CZ" sz="1654" b="1" dirty="0">
              <a:solidFill>
                <a:srgbClr val="005580"/>
              </a:solidFill>
            </a:endParaRPr>
          </a:p>
          <a:p>
            <a:pPr marL="315057" indent="-315057" defTabSz="420075" eaLnBrk="1" fontAlgn="auto" hangingPunct="1">
              <a:spcBef>
                <a:spcPts val="919"/>
              </a:spcBef>
              <a:spcAft>
                <a:spcPts val="0"/>
              </a:spcAft>
              <a:buFont typeface="Wingdings 3" charset="2"/>
              <a:buChar char=""/>
              <a:defRPr/>
            </a:pPr>
            <a:endParaRPr lang="cs-CZ" altLang="cs-CZ" sz="1654" b="1" dirty="0">
              <a:solidFill>
                <a:srgbClr val="005580"/>
              </a:solidFill>
            </a:endParaRPr>
          </a:p>
          <a:p>
            <a:pPr marL="315057" indent="-315057" defTabSz="420075" eaLnBrk="1" fontAlgn="auto" hangingPunct="1">
              <a:spcBef>
                <a:spcPts val="919"/>
              </a:spcBef>
              <a:spcAft>
                <a:spcPts val="0"/>
              </a:spcAft>
              <a:buFont typeface="Wingdings 3" charset="2"/>
              <a:buChar char=""/>
              <a:defRPr/>
            </a:pPr>
            <a:endParaRPr lang="cs-CZ" altLang="cs-CZ" sz="1654" b="1" dirty="0">
              <a:solidFill>
                <a:srgbClr val="005580"/>
              </a:solidFill>
            </a:endParaRPr>
          </a:p>
          <a:p>
            <a:pPr marL="315057" indent="-315057" defTabSz="420075" eaLnBrk="1" fontAlgn="auto" hangingPunct="1">
              <a:spcBef>
                <a:spcPts val="919"/>
              </a:spcBef>
              <a:spcAft>
                <a:spcPts val="0"/>
              </a:spcAft>
              <a:buFont typeface="Wingdings 3" charset="2"/>
              <a:buChar char=""/>
              <a:defRPr/>
            </a:pPr>
            <a:endParaRPr lang="cs-CZ" altLang="cs-CZ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4CEB1C7F-79DC-4C4C-9FEB-3097D570C6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533400"/>
            <a:ext cx="8353425" cy="488950"/>
          </a:xfrm>
        </p:spPr>
        <p:txBody>
          <a:bodyPr/>
          <a:lstStyle/>
          <a:p>
            <a:pPr eaLnBrk="1" hangingPunct="1"/>
            <a:r>
              <a:rPr lang="cs-CZ" altLang="cs-CZ" sz="2600"/>
              <a:t>Nástroje multilaterální diplomacie ČR</a:t>
            </a:r>
          </a:p>
        </p:txBody>
      </p:sp>
      <p:sp>
        <p:nvSpPr>
          <p:cNvPr id="7173" name="Rectangle 4">
            <a:extLst>
              <a:ext uri="{FF2B5EF4-FFF2-40B4-BE49-F238E27FC236}">
                <a16:creationId xmlns:a16="http://schemas.microsoft.com/office/drawing/2014/main" id="{F18C5369-BC45-40FD-B173-F3F428A6BA1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850" y="1206500"/>
            <a:ext cx="8353425" cy="4968875"/>
          </a:xfrm>
        </p:spPr>
        <p:txBody>
          <a:bodyPr rtlCol="0">
            <a:normAutofit/>
          </a:bodyPr>
          <a:lstStyle/>
          <a:p>
            <a:pPr marL="315057" indent="-315057" defTabSz="420075" eaLnBrk="1" fontAlgn="auto" hangingPunct="1">
              <a:spcBef>
                <a:spcPts val="919"/>
              </a:spcBef>
              <a:spcAft>
                <a:spcPts val="0"/>
              </a:spcAft>
              <a:buFont typeface="Wingdings 3" charset="2"/>
              <a:buChar char=""/>
              <a:defRPr/>
            </a:pPr>
            <a:endParaRPr lang="cs-CZ" altLang="cs-CZ" sz="1654" b="1" dirty="0">
              <a:solidFill>
                <a:srgbClr val="005580"/>
              </a:solidFill>
            </a:endParaRPr>
          </a:p>
          <a:p>
            <a:pPr marL="315057" indent="-315057" defTabSz="420075" eaLnBrk="1" fontAlgn="auto" hangingPunct="1">
              <a:spcBef>
                <a:spcPts val="919"/>
              </a:spcBef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altLang="cs-CZ" sz="1654" b="1" dirty="0">
                <a:solidFill>
                  <a:srgbClr val="005580"/>
                </a:solidFill>
              </a:rPr>
              <a:t>Kandidatury – členství v řídících orgánech</a:t>
            </a:r>
          </a:p>
          <a:p>
            <a:pPr marL="315057" indent="-315057" defTabSz="420075" eaLnBrk="1" fontAlgn="auto" hangingPunct="1">
              <a:spcBef>
                <a:spcPts val="919"/>
              </a:spcBef>
              <a:spcAft>
                <a:spcPts val="0"/>
              </a:spcAft>
              <a:buFont typeface="Wingdings 3" charset="2"/>
              <a:buChar char=""/>
              <a:defRPr/>
            </a:pPr>
            <a:endParaRPr lang="cs-CZ" altLang="cs-CZ" sz="1654" b="1" dirty="0">
              <a:solidFill>
                <a:srgbClr val="005580"/>
              </a:solidFill>
            </a:endParaRPr>
          </a:p>
          <a:p>
            <a:pPr marL="315057" indent="-315057" defTabSz="420075" eaLnBrk="1" fontAlgn="auto" hangingPunct="1">
              <a:spcBef>
                <a:spcPts val="919"/>
              </a:spcBef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altLang="cs-CZ" sz="1654" b="1" dirty="0">
                <a:solidFill>
                  <a:srgbClr val="005580"/>
                </a:solidFill>
              </a:rPr>
              <a:t>Předkládání a hlasování o rezolucích</a:t>
            </a:r>
          </a:p>
          <a:p>
            <a:pPr marL="315057" indent="-315057" defTabSz="420075" eaLnBrk="1" fontAlgn="auto" hangingPunct="1">
              <a:spcBef>
                <a:spcPts val="919"/>
              </a:spcBef>
              <a:spcAft>
                <a:spcPts val="0"/>
              </a:spcAft>
              <a:buFont typeface="Wingdings 3" charset="2"/>
              <a:buChar char=""/>
              <a:defRPr/>
            </a:pPr>
            <a:endParaRPr lang="cs-CZ" altLang="cs-CZ" sz="1654" b="1" dirty="0">
              <a:solidFill>
                <a:srgbClr val="005580"/>
              </a:solidFill>
            </a:endParaRPr>
          </a:p>
          <a:p>
            <a:pPr marL="315057" indent="-315057" defTabSz="420075" eaLnBrk="1" fontAlgn="auto" hangingPunct="1">
              <a:spcBef>
                <a:spcPts val="919"/>
              </a:spcBef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altLang="cs-CZ" sz="1654" b="1" dirty="0">
                <a:solidFill>
                  <a:srgbClr val="005580"/>
                </a:solidFill>
              </a:rPr>
              <a:t>Partnerství a aliance (</a:t>
            </a:r>
            <a:r>
              <a:rPr lang="cs-CZ" altLang="cs-CZ" sz="1654" b="1" dirty="0" err="1">
                <a:solidFill>
                  <a:srgbClr val="005580"/>
                </a:solidFill>
              </a:rPr>
              <a:t>like-minded</a:t>
            </a:r>
            <a:r>
              <a:rPr lang="cs-CZ" altLang="cs-CZ" sz="1654" b="1" dirty="0">
                <a:solidFill>
                  <a:srgbClr val="005580"/>
                </a:solidFill>
              </a:rPr>
              <a:t> země)</a:t>
            </a:r>
          </a:p>
          <a:p>
            <a:pPr marL="315057" indent="-315057" defTabSz="420075" eaLnBrk="1" fontAlgn="auto" hangingPunct="1">
              <a:spcBef>
                <a:spcPts val="919"/>
              </a:spcBef>
              <a:spcAft>
                <a:spcPts val="0"/>
              </a:spcAft>
              <a:buFont typeface="Wingdings 3" charset="2"/>
              <a:buChar char=""/>
              <a:defRPr/>
            </a:pPr>
            <a:endParaRPr lang="cs-CZ" altLang="cs-CZ" sz="1654" b="1" dirty="0">
              <a:solidFill>
                <a:srgbClr val="005580"/>
              </a:solidFill>
            </a:endParaRPr>
          </a:p>
          <a:p>
            <a:pPr marL="315057" indent="-315057" defTabSz="420075" eaLnBrk="1" fontAlgn="auto" hangingPunct="1">
              <a:spcBef>
                <a:spcPts val="919"/>
              </a:spcBef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altLang="cs-CZ" sz="1654" b="1" dirty="0">
                <a:solidFill>
                  <a:srgbClr val="005580"/>
                </a:solidFill>
              </a:rPr>
              <a:t>Češi v sekretariátech mez. organizací</a:t>
            </a:r>
          </a:p>
          <a:p>
            <a:pPr marL="315057" indent="-315057" defTabSz="420075" eaLnBrk="1" fontAlgn="auto" hangingPunct="1">
              <a:spcBef>
                <a:spcPts val="919"/>
              </a:spcBef>
              <a:spcAft>
                <a:spcPts val="0"/>
              </a:spcAft>
              <a:buFont typeface="Wingdings 3" charset="2"/>
              <a:buChar char=""/>
              <a:defRPr/>
            </a:pPr>
            <a:endParaRPr lang="cs-CZ" altLang="cs-CZ" sz="1654" b="1" dirty="0">
              <a:solidFill>
                <a:srgbClr val="005580"/>
              </a:solidFill>
            </a:endParaRPr>
          </a:p>
          <a:p>
            <a:pPr marL="315057" indent="-315057" defTabSz="420075" eaLnBrk="1" fontAlgn="auto" hangingPunct="1">
              <a:spcBef>
                <a:spcPts val="919"/>
              </a:spcBef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altLang="cs-CZ" sz="1654" b="1" dirty="0">
                <a:solidFill>
                  <a:srgbClr val="005580"/>
                </a:solidFill>
              </a:rPr>
              <a:t>Cílené dobrovolné příspěvky</a:t>
            </a:r>
          </a:p>
          <a:p>
            <a:pPr marL="315057" indent="-315057" defTabSz="420075" eaLnBrk="1" fontAlgn="auto" hangingPunct="1">
              <a:spcBef>
                <a:spcPts val="919"/>
              </a:spcBef>
              <a:spcAft>
                <a:spcPts val="0"/>
              </a:spcAft>
              <a:buFont typeface="Wingdings 3" charset="2"/>
              <a:buChar char=""/>
              <a:defRPr/>
            </a:pPr>
            <a:endParaRPr lang="cs-CZ" altLang="cs-CZ" sz="1654" b="1" dirty="0">
              <a:solidFill>
                <a:srgbClr val="005580"/>
              </a:solidFill>
            </a:endParaRPr>
          </a:p>
          <a:p>
            <a:pPr marL="315057" indent="-315057" defTabSz="420075" eaLnBrk="1" fontAlgn="auto" hangingPunct="1">
              <a:spcBef>
                <a:spcPts val="919"/>
              </a:spcBef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altLang="cs-CZ" sz="1654" b="1" dirty="0">
                <a:solidFill>
                  <a:srgbClr val="005580"/>
                </a:solidFill>
              </a:rPr>
              <a:t>Veřejná diplomacie (akce, média, sociální sítě)</a:t>
            </a:r>
          </a:p>
          <a:p>
            <a:pPr marL="315057" indent="-315057" defTabSz="420075" eaLnBrk="1" fontAlgn="auto" hangingPunct="1">
              <a:spcBef>
                <a:spcPts val="919"/>
              </a:spcBef>
              <a:spcAft>
                <a:spcPts val="0"/>
              </a:spcAft>
              <a:buFont typeface="Wingdings 3" charset="2"/>
              <a:buChar char=""/>
              <a:defRPr/>
            </a:pPr>
            <a:endParaRPr lang="cs-CZ" altLang="cs-CZ" sz="1654" b="1" dirty="0">
              <a:solidFill>
                <a:srgbClr val="005580"/>
              </a:solidFill>
            </a:endParaRPr>
          </a:p>
          <a:p>
            <a:pPr marL="315057" indent="-315057" defTabSz="420075" eaLnBrk="1" fontAlgn="auto" hangingPunct="1">
              <a:spcBef>
                <a:spcPts val="919"/>
              </a:spcBef>
              <a:spcAft>
                <a:spcPts val="0"/>
              </a:spcAft>
              <a:buFont typeface="Wingdings 3" charset="2"/>
              <a:buChar char=""/>
              <a:defRPr/>
            </a:pPr>
            <a:endParaRPr lang="cs-CZ" altLang="cs-CZ" sz="1654" b="1" dirty="0">
              <a:solidFill>
                <a:srgbClr val="005580"/>
              </a:solidFill>
            </a:endParaRPr>
          </a:p>
          <a:p>
            <a:pPr marL="315057" indent="-315057" defTabSz="420075" eaLnBrk="1" fontAlgn="auto" hangingPunct="1">
              <a:spcBef>
                <a:spcPts val="919"/>
              </a:spcBef>
              <a:spcAft>
                <a:spcPts val="0"/>
              </a:spcAft>
              <a:buFont typeface="Wingdings 3" charset="2"/>
              <a:buChar char=""/>
              <a:defRPr/>
            </a:pPr>
            <a:endParaRPr lang="cs-CZ" altLang="cs-CZ" sz="1654" b="1" dirty="0">
              <a:solidFill>
                <a:srgbClr val="005580"/>
              </a:solidFill>
            </a:endParaRPr>
          </a:p>
          <a:p>
            <a:pPr marL="315057" indent="-315057" defTabSz="420075" eaLnBrk="1" fontAlgn="auto" hangingPunct="1">
              <a:spcBef>
                <a:spcPts val="919"/>
              </a:spcBef>
              <a:spcAft>
                <a:spcPts val="0"/>
              </a:spcAft>
              <a:buFont typeface="Wingdings 3" charset="2"/>
              <a:buChar char=""/>
              <a:defRPr/>
            </a:pPr>
            <a:endParaRPr lang="cs-CZ" altLang="cs-CZ" sz="1654" b="1" dirty="0">
              <a:solidFill>
                <a:srgbClr val="005580"/>
              </a:solidFill>
            </a:endParaRPr>
          </a:p>
          <a:p>
            <a:pPr marL="315057" indent="-315057" defTabSz="420075" eaLnBrk="1" fontAlgn="auto" hangingPunct="1">
              <a:spcBef>
                <a:spcPts val="919"/>
              </a:spcBef>
              <a:spcAft>
                <a:spcPts val="0"/>
              </a:spcAft>
              <a:buFont typeface="Wingdings 3" charset="2"/>
              <a:buChar char=""/>
              <a:defRPr/>
            </a:pPr>
            <a:endParaRPr lang="cs-CZ" altLang="cs-CZ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18BB804A-978B-4E24-BDCD-4AC0BB8CF3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533400"/>
            <a:ext cx="8353425" cy="488950"/>
          </a:xfrm>
        </p:spPr>
        <p:txBody>
          <a:bodyPr/>
          <a:lstStyle/>
          <a:p>
            <a:pPr eaLnBrk="1" hangingPunct="1"/>
            <a:r>
              <a:rPr lang="cs-CZ" altLang="cs-CZ" sz="2600"/>
              <a:t>Evropská unie a multilateralizmus</a:t>
            </a:r>
          </a:p>
        </p:txBody>
      </p:sp>
      <p:sp>
        <p:nvSpPr>
          <p:cNvPr id="7173" name="Rectangle 4">
            <a:extLst>
              <a:ext uri="{FF2B5EF4-FFF2-40B4-BE49-F238E27FC236}">
                <a16:creationId xmlns:a16="http://schemas.microsoft.com/office/drawing/2014/main" id="{88D58119-9D4F-49CA-9042-649E8852371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850" y="1206500"/>
            <a:ext cx="8353425" cy="4968875"/>
          </a:xfrm>
        </p:spPr>
        <p:txBody>
          <a:bodyPr rtlCol="0">
            <a:normAutofit/>
          </a:bodyPr>
          <a:lstStyle/>
          <a:p>
            <a:pPr marL="315057" indent="-315057" defTabSz="420075" eaLnBrk="1" fontAlgn="auto" hangingPunct="1">
              <a:spcBef>
                <a:spcPts val="919"/>
              </a:spcBef>
              <a:spcAft>
                <a:spcPts val="0"/>
              </a:spcAft>
              <a:buFont typeface="Wingdings 3" charset="2"/>
              <a:buChar char=""/>
              <a:defRPr/>
            </a:pPr>
            <a:endParaRPr lang="cs-CZ" altLang="cs-CZ" sz="1654" b="1" dirty="0">
              <a:solidFill>
                <a:srgbClr val="005580"/>
              </a:solidFill>
            </a:endParaRPr>
          </a:p>
          <a:p>
            <a:pPr marL="315057" indent="-315057" defTabSz="420075" eaLnBrk="1" fontAlgn="auto" hangingPunct="1">
              <a:spcBef>
                <a:spcPts val="919"/>
              </a:spcBef>
              <a:spcAft>
                <a:spcPts val="0"/>
              </a:spcAft>
              <a:buFont typeface="Wingdings 3" charset="2"/>
              <a:buChar char=""/>
              <a:defRPr/>
            </a:pPr>
            <a:endParaRPr lang="cs-CZ" altLang="cs-CZ" sz="1654" b="1" dirty="0">
              <a:solidFill>
                <a:srgbClr val="005580"/>
              </a:solidFill>
            </a:endParaRPr>
          </a:p>
          <a:p>
            <a:pPr marL="315057" indent="-315057" defTabSz="420075" eaLnBrk="1" fontAlgn="auto" hangingPunct="1">
              <a:spcBef>
                <a:spcPts val="919"/>
              </a:spcBef>
              <a:spcAft>
                <a:spcPts val="0"/>
              </a:spcAft>
              <a:buFont typeface="Wingdings 3" charset="2"/>
              <a:buChar char=""/>
              <a:defRPr/>
            </a:pPr>
            <a:endParaRPr lang="cs-CZ" altLang="cs-CZ" sz="1654" b="1" dirty="0">
              <a:solidFill>
                <a:srgbClr val="005580"/>
              </a:solidFill>
            </a:endParaRPr>
          </a:p>
          <a:p>
            <a:pPr marL="315057" indent="-315057" defTabSz="420075" eaLnBrk="1" fontAlgn="auto" hangingPunct="1">
              <a:spcBef>
                <a:spcPts val="919"/>
              </a:spcBef>
              <a:spcAft>
                <a:spcPts val="0"/>
              </a:spcAft>
              <a:buFont typeface="Wingdings 3" charset="2"/>
              <a:buChar char=""/>
              <a:defRPr/>
            </a:pPr>
            <a:endParaRPr lang="cs-CZ" altLang="cs-CZ" sz="1654" b="1" dirty="0">
              <a:solidFill>
                <a:srgbClr val="005580"/>
              </a:solidFill>
            </a:endParaRPr>
          </a:p>
          <a:p>
            <a:pPr marL="315057" indent="-315057" defTabSz="420075" eaLnBrk="1" fontAlgn="auto" hangingPunct="1">
              <a:spcBef>
                <a:spcPts val="919"/>
              </a:spcBef>
              <a:spcAft>
                <a:spcPts val="0"/>
              </a:spcAft>
              <a:buFont typeface="Wingdings 3" charset="2"/>
              <a:buChar char=""/>
              <a:defRPr/>
            </a:pPr>
            <a:endParaRPr lang="cs-CZ" altLang="cs-CZ" sz="1654" b="1" dirty="0">
              <a:solidFill>
                <a:srgbClr val="005580"/>
              </a:solidFill>
            </a:endParaRPr>
          </a:p>
          <a:p>
            <a:pPr marL="315057" indent="-315057" defTabSz="420075" eaLnBrk="1" fontAlgn="auto" hangingPunct="1">
              <a:spcBef>
                <a:spcPts val="919"/>
              </a:spcBef>
              <a:spcAft>
                <a:spcPts val="0"/>
              </a:spcAft>
              <a:buFont typeface="Wingdings 3" charset="2"/>
              <a:buChar char=""/>
              <a:defRPr/>
            </a:pPr>
            <a:endParaRPr lang="cs-CZ" altLang="cs-CZ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8852" name="Obrázek 1">
            <a:extLst>
              <a:ext uri="{FF2B5EF4-FFF2-40B4-BE49-F238E27FC236}">
                <a16:creationId xmlns:a16="http://schemas.microsoft.com/office/drawing/2014/main" id="{AC1DA37E-2C21-4003-9F91-1409B6E5AF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58" y="1206500"/>
            <a:ext cx="6473825" cy="421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2E5CA4-6561-8F48-8981-C5E14DE42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/>
              <a:t>Jednota EU na mezinárodní scéně</a:t>
            </a:r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C18CCC2F-EF2F-7044-8626-C5D5B97477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" y="1367631"/>
            <a:ext cx="6181360" cy="4636020"/>
          </a:xfrm>
        </p:spPr>
      </p:pic>
    </p:spTree>
    <p:extLst>
      <p:ext uri="{BB962C8B-B14F-4D97-AF65-F5344CB8AC3E}">
        <p14:creationId xmlns:p14="http://schemas.microsoft.com/office/powerpoint/2010/main" val="18391400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5C145453-CF06-4A77-859B-A6DE2D33BB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533400"/>
            <a:ext cx="8353425" cy="488950"/>
          </a:xfrm>
        </p:spPr>
        <p:txBody>
          <a:bodyPr/>
          <a:lstStyle/>
          <a:p>
            <a:pPr eaLnBrk="1" hangingPunct="1"/>
            <a:r>
              <a:rPr lang="cs-CZ" altLang="cs-CZ" sz="2600"/>
              <a:t>Priority EU v OSN</a:t>
            </a:r>
          </a:p>
        </p:txBody>
      </p:sp>
      <p:sp>
        <p:nvSpPr>
          <p:cNvPr id="7173" name="Rectangle 4">
            <a:extLst>
              <a:ext uri="{FF2B5EF4-FFF2-40B4-BE49-F238E27FC236}">
                <a16:creationId xmlns:a16="http://schemas.microsoft.com/office/drawing/2014/main" id="{B62853B1-4A5D-4981-82CD-6BF038C8ECF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850" y="1206500"/>
            <a:ext cx="8353425" cy="4968875"/>
          </a:xfrm>
        </p:spPr>
        <p:txBody>
          <a:bodyPr rtlCol="0">
            <a:normAutofit/>
          </a:bodyPr>
          <a:lstStyle/>
          <a:p>
            <a:pPr marL="315057" indent="-315057" defTabSz="420075" eaLnBrk="1" fontAlgn="auto" hangingPunct="1">
              <a:spcBef>
                <a:spcPts val="919"/>
              </a:spcBef>
              <a:spcAft>
                <a:spcPts val="0"/>
              </a:spcAft>
              <a:buFont typeface="Wingdings 3" charset="2"/>
              <a:buChar char=""/>
              <a:defRPr/>
            </a:pPr>
            <a:endParaRPr lang="cs-CZ" altLang="cs-CZ" sz="1654" b="1" dirty="0">
              <a:solidFill>
                <a:srgbClr val="005580"/>
              </a:solidFill>
            </a:endParaRPr>
          </a:p>
          <a:p>
            <a:pPr marL="315057" indent="-315057" defTabSz="420075" eaLnBrk="1" fontAlgn="auto" hangingPunct="1">
              <a:spcBef>
                <a:spcPts val="919"/>
              </a:spcBef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altLang="cs-CZ" sz="1654" b="1" dirty="0" err="1">
                <a:solidFill>
                  <a:srgbClr val="005580"/>
                </a:solidFill>
              </a:rPr>
              <a:t>Promote</a:t>
            </a:r>
            <a:r>
              <a:rPr lang="cs-CZ" altLang="cs-CZ" sz="1654" b="1" dirty="0">
                <a:solidFill>
                  <a:srgbClr val="005580"/>
                </a:solidFill>
              </a:rPr>
              <a:t> and </a:t>
            </a:r>
            <a:r>
              <a:rPr lang="cs-CZ" altLang="cs-CZ" sz="1654" b="1" dirty="0" err="1">
                <a:solidFill>
                  <a:srgbClr val="005580"/>
                </a:solidFill>
              </a:rPr>
              <a:t>defend</a:t>
            </a:r>
            <a:r>
              <a:rPr lang="cs-CZ" altLang="cs-CZ" sz="1654" b="1" dirty="0">
                <a:solidFill>
                  <a:srgbClr val="005580"/>
                </a:solidFill>
              </a:rPr>
              <a:t> </a:t>
            </a:r>
            <a:r>
              <a:rPr lang="cs-CZ" altLang="cs-CZ" sz="1654" b="1" dirty="0" err="1">
                <a:solidFill>
                  <a:srgbClr val="005580"/>
                </a:solidFill>
              </a:rPr>
              <a:t>human</a:t>
            </a:r>
            <a:r>
              <a:rPr lang="cs-CZ" altLang="cs-CZ" sz="1654" b="1" dirty="0">
                <a:solidFill>
                  <a:srgbClr val="005580"/>
                </a:solidFill>
              </a:rPr>
              <a:t> </a:t>
            </a:r>
            <a:r>
              <a:rPr lang="cs-CZ" altLang="cs-CZ" sz="1654" b="1" dirty="0" err="1">
                <a:solidFill>
                  <a:srgbClr val="005580"/>
                </a:solidFill>
              </a:rPr>
              <a:t>rights</a:t>
            </a:r>
            <a:r>
              <a:rPr lang="cs-CZ" altLang="cs-CZ" sz="1654" b="1" dirty="0">
                <a:solidFill>
                  <a:srgbClr val="005580"/>
                </a:solidFill>
              </a:rPr>
              <a:t>, </a:t>
            </a:r>
            <a:r>
              <a:rPr lang="cs-CZ" altLang="cs-CZ" sz="1654" b="1" dirty="0" err="1">
                <a:solidFill>
                  <a:srgbClr val="005580"/>
                </a:solidFill>
              </a:rPr>
              <a:t>prevent</a:t>
            </a:r>
            <a:r>
              <a:rPr lang="cs-CZ" altLang="cs-CZ" sz="1654" b="1" dirty="0">
                <a:solidFill>
                  <a:srgbClr val="005580"/>
                </a:solidFill>
              </a:rPr>
              <a:t> </a:t>
            </a:r>
            <a:r>
              <a:rPr lang="cs-CZ" altLang="cs-CZ" sz="1654" b="1" dirty="0" err="1">
                <a:solidFill>
                  <a:srgbClr val="005580"/>
                </a:solidFill>
              </a:rPr>
              <a:t>conflicts</a:t>
            </a:r>
            <a:endParaRPr lang="cs-CZ" altLang="cs-CZ" sz="1654" b="1" dirty="0">
              <a:solidFill>
                <a:srgbClr val="005580"/>
              </a:solidFill>
            </a:endParaRPr>
          </a:p>
          <a:p>
            <a:pPr marL="315057" indent="-315057" defTabSz="420075" eaLnBrk="1" fontAlgn="auto" hangingPunct="1">
              <a:spcBef>
                <a:spcPts val="919"/>
              </a:spcBef>
              <a:spcAft>
                <a:spcPts val="0"/>
              </a:spcAft>
              <a:buFont typeface="Wingdings 3" charset="2"/>
              <a:buChar char=""/>
              <a:defRPr/>
            </a:pPr>
            <a:endParaRPr lang="cs-CZ" altLang="cs-CZ" sz="1654" b="1" dirty="0">
              <a:solidFill>
                <a:srgbClr val="005580"/>
              </a:solidFill>
            </a:endParaRPr>
          </a:p>
          <a:p>
            <a:pPr marL="315057" indent="-315057" defTabSz="420075" eaLnBrk="1" fontAlgn="auto" hangingPunct="1">
              <a:spcBef>
                <a:spcPts val="919"/>
              </a:spcBef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altLang="cs-CZ" sz="1654" b="1" dirty="0" err="1">
                <a:solidFill>
                  <a:srgbClr val="005580"/>
                </a:solidFill>
              </a:rPr>
              <a:t>Ensure</a:t>
            </a:r>
            <a:r>
              <a:rPr lang="cs-CZ" altLang="cs-CZ" sz="1654" b="1" dirty="0">
                <a:solidFill>
                  <a:srgbClr val="005580"/>
                </a:solidFill>
              </a:rPr>
              <a:t> universal </a:t>
            </a:r>
            <a:r>
              <a:rPr lang="cs-CZ" altLang="cs-CZ" sz="1654" b="1" dirty="0" err="1">
                <a:solidFill>
                  <a:srgbClr val="005580"/>
                </a:solidFill>
              </a:rPr>
              <a:t>access</a:t>
            </a:r>
            <a:r>
              <a:rPr lang="cs-CZ" altLang="cs-CZ" sz="1654" b="1" dirty="0">
                <a:solidFill>
                  <a:srgbClr val="005580"/>
                </a:solidFill>
              </a:rPr>
              <a:t> to COVID-19 </a:t>
            </a:r>
            <a:r>
              <a:rPr lang="cs-CZ" altLang="cs-CZ" sz="1654" b="1" dirty="0" err="1">
                <a:solidFill>
                  <a:srgbClr val="005580"/>
                </a:solidFill>
              </a:rPr>
              <a:t>vaccines</a:t>
            </a:r>
            <a:endParaRPr lang="cs-CZ" altLang="cs-CZ" sz="1654" b="1" dirty="0">
              <a:solidFill>
                <a:srgbClr val="005580"/>
              </a:solidFill>
            </a:endParaRPr>
          </a:p>
          <a:p>
            <a:pPr marL="315057" indent="-315057" defTabSz="420075" eaLnBrk="1" fontAlgn="auto" hangingPunct="1">
              <a:spcBef>
                <a:spcPts val="919"/>
              </a:spcBef>
              <a:spcAft>
                <a:spcPts val="0"/>
              </a:spcAft>
              <a:buFont typeface="Wingdings 3" charset="2"/>
              <a:buChar char=""/>
              <a:defRPr/>
            </a:pPr>
            <a:endParaRPr lang="cs-CZ" altLang="cs-CZ" sz="1654" b="1" dirty="0">
              <a:solidFill>
                <a:srgbClr val="005580"/>
              </a:solidFill>
            </a:endParaRPr>
          </a:p>
          <a:p>
            <a:pPr marL="315057" indent="-315057" defTabSz="420075" eaLnBrk="1" fontAlgn="auto" hangingPunct="1">
              <a:spcBef>
                <a:spcPts val="919"/>
              </a:spcBef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altLang="cs-CZ" sz="1654" b="1" dirty="0" err="1">
                <a:solidFill>
                  <a:srgbClr val="005580"/>
                </a:solidFill>
              </a:rPr>
              <a:t>Strenghten</a:t>
            </a:r>
            <a:r>
              <a:rPr lang="cs-CZ" altLang="cs-CZ" sz="1654" b="1" dirty="0">
                <a:solidFill>
                  <a:srgbClr val="005580"/>
                </a:solidFill>
              </a:rPr>
              <a:t> </a:t>
            </a:r>
            <a:r>
              <a:rPr lang="cs-CZ" altLang="cs-CZ" sz="1654" b="1" dirty="0" err="1">
                <a:solidFill>
                  <a:srgbClr val="005580"/>
                </a:solidFill>
              </a:rPr>
              <a:t>global</a:t>
            </a:r>
            <a:r>
              <a:rPr lang="cs-CZ" altLang="cs-CZ" sz="1654" b="1" dirty="0">
                <a:solidFill>
                  <a:srgbClr val="005580"/>
                </a:solidFill>
              </a:rPr>
              <a:t> </a:t>
            </a:r>
            <a:r>
              <a:rPr lang="cs-CZ" altLang="cs-CZ" sz="1654" b="1" dirty="0" err="1">
                <a:solidFill>
                  <a:srgbClr val="005580"/>
                </a:solidFill>
              </a:rPr>
              <a:t>recovery</a:t>
            </a:r>
            <a:r>
              <a:rPr lang="cs-CZ" altLang="cs-CZ" sz="1654" b="1" dirty="0">
                <a:solidFill>
                  <a:srgbClr val="005580"/>
                </a:solidFill>
              </a:rPr>
              <a:t> and </a:t>
            </a:r>
            <a:r>
              <a:rPr lang="cs-CZ" altLang="cs-CZ" sz="1654" b="1" dirty="0" err="1">
                <a:solidFill>
                  <a:srgbClr val="005580"/>
                </a:solidFill>
              </a:rPr>
              <a:t>tackle</a:t>
            </a:r>
            <a:r>
              <a:rPr lang="cs-CZ" altLang="cs-CZ" sz="1654" b="1" dirty="0">
                <a:solidFill>
                  <a:srgbClr val="005580"/>
                </a:solidFill>
              </a:rPr>
              <a:t> </a:t>
            </a:r>
            <a:r>
              <a:rPr lang="cs-CZ" altLang="cs-CZ" sz="1654" b="1" dirty="0" err="1">
                <a:solidFill>
                  <a:srgbClr val="005580"/>
                </a:solidFill>
              </a:rPr>
              <a:t>inequalities</a:t>
            </a:r>
            <a:endParaRPr lang="cs-CZ" altLang="cs-CZ" sz="1654" b="1" dirty="0">
              <a:solidFill>
                <a:srgbClr val="005580"/>
              </a:solidFill>
            </a:endParaRPr>
          </a:p>
          <a:p>
            <a:pPr marL="315057" indent="-315057" defTabSz="420075" eaLnBrk="1" fontAlgn="auto" hangingPunct="1">
              <a:spcBef>
                <a:spcPts val="919"/>
              </a:spcBef>
              <a:spcAft>
                <a:spcPts val="0"/>
              </a:spcAft>
              <a:buFont typeface="Wingdings 3" charset="2"/>
              <a:buChar char=""/>
              <a:defRPr/>
            </a:pPr>
            <a:endParaRPr lang="cs-CZ" altLang="cs-CZ" sz="1654" b="1" dirty="0">
              <a:solidFill>
                <a:srgbClr val="005580"/>
              </a:solidFill>
            </a:endParaRPr>
          </a:p>
          <a:p>
            <a:pPr marL="315057" indent="-315057" defTabSz="420075" eaLnBrk="1" fontAlgn="auto" hangingPunct="1">
              <a:spcBef>
                <a:spcPts val="919"/>
              </a:spcBef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altLang="cs-CZ" sz="1654" b="1" dirty="0" err="1">
                <a:solidFill>
                  <a:srgbClr val="005580"/>
                </a:solidFill>
              </a:rPr>
              <a:t>Win</a:t>
            </a:r>
            <a:r>
              <a:rPr lang="cs-CZ" altLang="cs-CZ" sz="1654" b="1" dirty="0">
                <a:solidFill>
                  <a:srgbClr val="005580"/>
                </a:solidFill>
              </a:rPr>
              <a:t> </a:t>
            </a:r>
            <a:r>
              <a:rPr lang="cs-CZ" altLang="cs-CZ" sz="1654" b="1" dirty="0" err="1">
                <a:solidFill>
                  <a:srgbClr val="005580"/>
                </a:solidFill>
              </a:rPr>
              <a:t>the</a:t>
            </a:r>
            <a:r>
              <a:rPr lang="cs-CZ" altLang="cs-CZ" sz="1654" b="1" dirty="0">
                <a:solidFill>
                  <a:srgbClr val="005580"/>
                </a:solidFill>
              </a:rPr>
              <a:t> </a:t>
            </a:r>
            <a:r>
              <a:rPr lang="cs-CZ" altLang="cs-CZ" sz="1654" b="1" dirty="0" err="1">
                <a:solidFill>
                  <a:srgbClr val="005580"/>
                </a:solidFill>
              </a:rPr>
              <a:t>race</a:t>
            </a:r>
            <a:r>
              <a:rPr lang="cs-CZ" altLang="cs-CZ" sz="1654" b="1" dirty="0">
                <a:solidFill>
                  <a:srgbClr val="005580"/>
                </a:solidFill>
              </a:rPr>
              <a:t> </a:t>
            </a:r>
            <a:r>
              <a:rPr lang="cs-CZ" altLang="cs-CZ" sz="1654" b="1" dirty="0" err="1">
                <a:solidFill>
                  <a:srgbClr val="005580"/>
                </a:solidFill>
              </a:rPr>
              <a:t>against</a:t>
            </a:r>
            <a:r>
              <a:rPr lang="cs-CZ" altLang="cs-CZ" sz="1654" b="1" dirty="0">
                <a:solidFill>
                  <a:srgbClr val="005580"/>
                </a:solidFill>
              </a:rPr>
              <a:t> </a:t>
            </a:r>
            <a:r>
              <a:rPr lang="cs-CZ" altLang="cs-CZ" sz="1654" b="1" dirty="0" err="1">
                <a:solidFill>
                  <a:srgbClr val="005580"/>
                </a:solidFill>
              </a:rPr>
              <a:t>climate</a:t>
            </a:r>
            <a:r>
              <a:rPr lang="cs-CZ" altLang="cs-CZ" sz="1654" b="1" dirty="0">
                <a:solidFill>
                  <a:srgbClr val="005580"/>
                </a:solidFill>
              </a:rPr>
              <a:t> </a:t>
            </a:r>
            <a:r>
              <a:rPr lang="cs-CZ" altLang="cs-CZ" sz="1654" b="1" dirty="0" err="1">
                <a:solidFill>
                  <a:srgbClr val="005580"/>
                </a:solidFill>
              </a:rPr>
              <a:t>change</a:t>
            </a:r>
            <a:endParaRPr lang="cs-CZ" altLang="cs-CZ" sz="1654" b="1" dirty="0">
              <a:solidFill>
                <a:srgbClr val="005580"/>
              </a:solidFill>
            </a:endParaRPr>
          </a:p>
          <a:p>
            <a:pPr marL="315057" indent="-315057" defTabSz="420075" eaLnBrk="1" fontAlgn="auto" hangingPunct="1">
              <a:spcBef>
                <a:spcPts val="919"/>
              </a:spcBef>
              <a:spcAft>
                <a:spcPts val="0"/>
              </a:spcAft>
              <a:buFont typeface="Wingdings 3" charset="2"/>
              <a:buChar char=""/>
              <a:defRPr/>
            </a:pPr>
            <a:endParaRPr lang="cs-CZ" altLang="cs-CZ" sz="1654" b="1" dirty="0">
              <a:solidFill>
                <a:srgbClr val="005580"/>
              </a:solidFill>
            </a:endParaRPr>
          </a:p>
          <a:p>
            <a:pPr marL="315057" indent="-315057" defTabSz="420075" eaLnBrk="1" fontAlgn="auto" hangingPunct="1">
              <a:spcBef>
                <a:spcPts val="919"/>
              </a:spcBef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altLang="cs-CZ" sz="1654" b="1" dirty="0" err="1">
                <a:solidFill>
                  <a:srgbClr val="005580"/>
                </a:solidFill>
              </a:rPr>
              <a:t>Establish</a:t>
            </a:r>
            <a:r>
              <a:rPr lang="cs-CZ" altLang="cs-CZ" sz="1654" b="1" dirty="0">
                <a:solidFill>
                  <a:srgbClr val="005580"/>
                </a:solidFill>
              </a:rPr>
              <a:t> </a:t>
            </a:r>
            <a:r>
              <a:rPr lang="cs-CZ" altLang="cs-CZ" sz="1654" b="1" dirty="0" err="1">
                <a:solidFill>
                  <a:srgbClr val="005580"/>
                </a:solidFill>
              </a:rPr>
              <a:t>global</a:t>
            </a:r>
            <a:r>
              <a:rPr lang="cs-CZ" altLang="cs-CZ" sz="1654" b="1" dirty="0">
                <a:solidFill>
                  <a:srgbClr val="005580"/>
                </a:solidFill>
              </a:rPr>
              <a:t> </a:t>
            </a:r>
            <a:r>
              <a:rPr lang="cs-CZ" altLang="cs-CZ" sz="1654" b="1" dirty="0" err="1">
                <a:solidFill>
                  <a:srgbClr val="005580"/>
                </a:solidFill>
              </a:rPr>
              <a:t>rules</a:t>
            </a:r>
            <a:r>
              <a:rPr lang="cs-CZ" altLang="cs-CZ" sz="1654" b="1" dirty="0">
                <a:solidFill>
                  <a:srgbClr val="005580"/>
                </a:solidFill>
              </a:rPr>
              <a:t> </a:t>
            </a:r>
            <a:r>
              <a:rPr lang="cs-CZ" altLang="cs-CZ" sz="1654" b="1" dirty="0" err="1">
                <a:solidFill>
                  <a:srgbClr val="005580"/>
                </a:solidFill>
              </a:rPr>
              <a:t>for</a:t>
            </a:r>
            <a:r>
              <a:rPr lang="cs-CZ" altLang="cs-CZ" sz="1654" b="1" dirty="0">
                <a:solidFill>
                  <a:srgbClr val="005580"/>
                </a:solidFill>
              </a:rPr>
              <a:t> </a:t>
            </a:r>
            <a:r>
              <a:rPr lang="cs-CZ" altLang="cs-CZ" sz="1654" b="1" dirty="0" err="1">
                <a:solidFill>
                  <a:srgbClr val="005580"/>
                </a:solidFill>
              </a:rPr>
              <a:t>new</a:t>
            </a:r>
            <a:r>
              <a:rPr lang="cs-CZ" altLang="cs-CZ" sz="1654" b="1" dirty="0">
                <a:solidFill>
                  <a:srgbClr val="005580"/>
                </a:solidFill>
              </a:rPr>
              <a:t> </a:t>
            </a:r>
            <a:r>
              <a:rPr lang="cs-CZ" altLang="cs-CZ" sz="1654" b="1" dirty="0" err="1">
                <a:solidFill>
                  <a:srgbClr val="005580"/>
                </a:solidFill>
              </a:rPr>
              <a:t>digital</a:t>
            </a:r>
            <a:r>
              <a:rPr lang="cs-CZ" altLang="cs-CZ" sz="1654" b="1" dirty="0">
                <a:solidFill>
                  <a:srgbClr val="005580"/>
                </a:solidFill>
              </a:rPr>
              <a:t> </a:t>
            </a:r>
            <a:r>
              <a:rPr lang="cs-CZ" altLang="cs-CZ" sz="1654" b="1" dirty="0" err="1">
                <a:solidFill>
                  <a:srgbClr val="005580"/>
                </a:solidFill>
              </a:rPr>
              <a:t>technologies</a:t>
            </a:r>
            <a:endParaRPr lang="cs-CZ" altLang="cs-CZ" sz="1654" b="1" dirty="0">
              <a:solidFill>
                <a:srgbClr val="005580"/>
              </a:solidFill>
            </a:endParaRPr>
          </a:p>
          <a:p>
            <a:pPr marL="315057" indent="-315057" defTabSz="420075" eaLnBrk="1" fontAlgn="auto" hangingPunct="1">
              <a:spcBef>
                <a:spcPts val="919"/>
              </a:spcBef>
              <a:spcAft>
                <a:spcPts val="0"/>
              </a:spcAft>
              <a:buFont typeface="Wingdings 3" charset="2"/>
              <a:buChar char=""/>
              <a:defRPr/>
            </a:pPr>
            <a:endParaRPr lang="cs-CZ" altLang="cs-CZ" sz="1654" b="1" dirty="0">
              <a:solidFill>
                <a:srgbClr val="005580"/>
              </a:solidFill>
            </a:endParaRPr>
          </a:p>
          <a:p>
            <a:pPr marL="315057" indent="-315057" defTabSz="420075" eaLnBrk="1" fontAlgn="auto" hangingPunct="1">
              <a:spcBef>
                <a:spcPts val="919"/>
              </a:spcBef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altLang="cs-CZ" sz="1654" b="1" dirty="0" err="1">
                <a:solidFill>
                  <a:srgbClr val="005580"/>
                </a:solidFill>
              </a:rPr>
              <a:t>Modernise</a:t>
            </a:r>
            <a:r>
              <a:rPr lang="cs-CZ" altLang="cs-CZ" sz="1654" b="1" dirty="0">
                <a:solidFill>
                  <a:srgbClr val="005580"/>
                </a:solidFill>
              </a:rPr>
              <a:t> </a:t>
            </a:r>
            <a:r>
              <a:rPr lang="cs-CZ" altLang="cs-CZ" sz="1654" b="1" dirty="0" err="1">
                <a:solidFill>
                  <a:srgbClr val="005580"/>
                </a:solidFill>
              </a:rPr>
              <a:t>global</a:t>
            </a:r>
            <a:r>
              <a:rPr lang="cs-CZ" altLang="cs-CZ" sz="1654" b="1" dirty="0">
                <a:solidFill>
                  <a:srgbClr val="005580"/>
                </a:solidFill>
              </a:rPr>
              <a:t> </a:t>
            </a:r>
            <a:r>
              <a:rPr lang="cs-CZ" altLang="cs-CZ" sz="1654" b="1" dirty="0" err="1">
                <a:solidFill>
                  <a:srgbClr val="005580"/>
                </a:solidFill>
              </a:rPr>
              <a:t>institutions</a:t>
            </a:r>
            <a:endParaRPr lang="cs-CZ" altLang="cs-CZ" sz="1654" b="1" dirty="0">
              <a:solidFill>
                <a:srgbClr val="005580"/>
              </a:solidFill>
            </a:endParaRPr>
          </a:p>
          <a:p>
            <a:pPr marL="315057" indent="-315057" defTabSz="420075" eaLnBrk="1" fontAlgn="auto" hangingPunct="1">
              <a:spcBef>
                <a:spcPts val="919"/>
              </a:spcBef>
              <a:spcAft>
                <a:spcPts val="0"/>
              </a:spcAft>
              <a:buFont typeface="Wingdings 3" charset="2"/>
              <a:buChar char=""/>
              <a:defRPr/>
            </a:pPr>
            <a:endParaRPr lang="cs-CZ" altLang="cs-CZ" sz="1654" b="1" dirty="0">
              <a:solidFill>
                <a:srgbClr val="005580"/>
              </a:solidFill>
            </a:endParaRPr>
          </a:p>
          <a:p>
            <a:pPr marL="315057" indent="-315057" defTabSz="420075" eaLnBrk="1" fontAlgn="auto" hangingPunct="1">
              <a:spcBef>
                <a:spcPts val="919"/>
              </a:spcBef>
              <a:spcAft>
                <a:spcPts val="0"/>
              </a:spcAft>
              <a:buFont typeface="Wingdings 3" charset="2"/>
              <a:buChar char=""/>
              <a:defRPr/>
            </a:pPr>
            <a:endParaRPr lang="cs-CZ" altLang="cs-CZ" sz="1654" b="1" dirty="0">
              <a:solidFill>
                <a:srgbClr val="005580"/>
              </a:solidFill>
            </a:endParaRPr>
          </a:p>
          <a:p>
            <a:pPr marL="315057" indent="-315057" defTabSz="420075" eaLnBrk="1" fontAlgn="auto" hangingPunct="1">
              <a:spcBef>
                <a:spcPts val="919"/>
              </a:spcBef>
              <a:spcAft>
                <a:spcPts val="0"/>
              </a:spcAft>
              <a:buFont typeface="Wingdings 3" charset="2"/>
              <a:buChar char=""/>
              <a:defRPr/>
            </a:pPr>
            <a:endParaRPr lang="cs-CZ" altLang="cs-CZ" sz="1654" b="1" dirty="0">
              <a:solidFill>
                <a:srgbClr val="005580"/>
              </a:solidFill>
            </a:endParaRPr>
          </a:p>
          <a:p>
            <a:pPr marL="315057" indent="-315057" defTabSz="420075" eaLnBrk="1" fontAlgn="auto" hangingPunct="1">
              <a:spcBef>
                <a:spcPts val="919"/>
              </a:spcBef>
              <a:spcAft>
                <a:spcPts val="0"/>
              </a:spcAft>
              <a:buFont typeface="Wingdings 3" charset="2"/>
              <a:buChar char=""/>
              <a:defRPr/>
            </a:pPr>
            <a:endParaRPr lang="cs-CZ" altLang="cs-CZ" sz="1654" b="1" dirty="0">
              <a:solidFill>
                <a:srgbClr val="005580"/>
              </a:solidFill>
            </a:endParaRPr>
          </a:p>
          <a:p>
            <a:pPr marL="315057" indent="-315057" defTabSz="420075" eaLnBrk="1" fontAlgn="auto" hangingPunct="1">
              <a:spcBef>
                <a:spcPts val="919"/>
              </a:spcBef>
              <a:spcAft>
                <a:spcPts val="0"/>
              </a:spcAft>
              <a:buFont typeface="Wingdings 3" charset="2"/>
              <a:buChar char=""/>
              <a:defRPr/>
            </a:pPr>
            <a:endParaRPr lang="cs-CZ" altLang="cs-CZ" sz="1654" b="1" dirty="0">
              <a:solidFill>
                <a:srgbClr val="005580"/>
              </a:solidFill>
            </a:endParaRPr>
          </a:p>
          <a:p>
            <a:pPr marL="315057" indent="-315057" defTabSz="420075" eaLnBrk="1" fontAlgn="auto" hangingPunct="1">
              <a:spcBef>
                <a:spcPts val="919"/>
              </a:spcBef>
              <a:spcAft>
                <a:spcPts val="0"/>
              </a:spcAft>
              <a:buFont typeface="Wingdings 3" charset="2"/>
              <a:buChar char=""/>
              <a:defRPr/>
            </a:pPr>
            <a:endParaRPr lang="cs-CZ" altLang="cs-CZ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build="allAtOnce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8219E92A-5E83-45A7-A2B3-FB21452011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533400"/>
            <a:ext cx="8353425" cy="488950"/>
          </a:xfrm>
        </p:spPr>
        <p:txBody>
          <a:bodyPr/>
          <a:lstStyle/>
          <a:p>
            <a:pPr eaLnBrk="1" hangingPunct="1"/>
            <a:r>
              <a:rPr lang="cs-CZ" altLang="cs-CZ" sz="2600"/>
              <a:t>Výzvy multilaterální diplomacie</a:t>
            </a:r>
          </a:p>
        </p:txBody>
      </p:sp>
      <p:sp>
        <p:nvSpPr>
          <p:cNvPr id="7173" name="Rectangle 4">
            <a:extLst>
              <a:ext uri="{FF2B5EF4-FFF2-40B4-BE49-F238E27FC236}">
                <a16:creationId xmlns:a16="http://schemas.microsoft.com/office/drawing/2014/main" id="{AD75416C-CCD5-4203-AD3A-8DF83E43A08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850" y="1206500"/>
            <a:ext cx="8353425" cy="4968875"/>
          </a:xfrm>
        </p:spPr>
        <p:txBody>
          <a:bodyPr>
            <a:normAutofit/>
          </a:bodyPr>
          <a:lstStyle/>
          <a:p>
            <a:pPr eaLnBrk="1" hangingPunct="1"/>
            <a:endParaRPr lang="cs-CZ" altLang="cs-CZ" b="1">
              <a:solidFill>
                <a:srgbClr val="005580"/>
              </a:solidFill>
            </a:endParaRPr>
          </a:p>
          <a:p>
            <a:pPr eaLnBrk="1" hangingPunct="1"/>
            <a:r>
              <a:rPr lang="cs-CZ" altLang="cs-CZ" sz="1800" b="1">
                <a:solidFill>
                  <a:srgbClr val="005580"/>
                </a:solidFill>
              </a:rPr>
              <a:t>Od bipolarity přes hegemonii k multipolaritě </a:t>
            </a:r>
          </a:p>
          <a:p>
            <a:pPr lvl="1" indent="-314325" eaLnBrk="1" hangingPunct="1"/>
            <a:r>
              <a:rPr lang="cs-CZ" altLang="cs-CZ" sz="1800" b="1">
                <a:solidFill>
                  <a:srgbClr val="005580"/>
                </a:solidFill>
              </a:rPr>
              <a:t>Může (má) EU hrát most mezi USA a Čínou?</a:t>
            </a:r>
          </a:p>
          <a:p>
            <a:pPr eaLnBrk="1" hangingPunct="1"/>
            <a:endParaRPr lang="cs-CZ" altLang="cs-CZ" sz="1800" b="1">
              <a:solidFill>
                <a:srgbClr val="005580"/>
              </a:solidFill>
            </a:endParaRPr>
          </a:p>
          <a:p>
            <a:pPr eaLnBrk="1" hangingPunct="1"/>
            <a:r>
              <a:rPr lang="cs-CZ" altLang="cs-CZ" sz="1800" b="1">
                <a:solidFill>
                  <a:srgbClr val="005580"/>
                </a:solidFill>
              </a:rPr>
              <a:t>Západní demokracie nemají v OSN většinu</a:t>
            </a:r>
          </a:p>
          <a:p>
            <a:pPr lvl="1" indent="-314325" eaLnBrk="1" hangingPunct="1"/>
            <a:r>
              <a:rPr lang="cs-CZ" altLang="cs-CZ" sz="1800" b="1">
                <a:solidFill>
                  <a:srgbClr val="005580"/>
                </a:solidFill>
              </a:rPr>
              <a:t>Jak udržet univerzální normy a pravidla? </a:t>
            </a:r>
          </a:p>
          <a:p>
            <a:pPr lvl="1" indent="-314325" eaLnBrk="1" hangingPunct="1"/>
            <a:r>
              <a:rPr lang="cs-CZ" altLang="cs-CZ" sz="1800" b="1">
                <a:solidFill>
                  <a:srgbClr val="005580"/>
                </a:solidFill>
              </a:rPr>
              <a:t>Jak angažovat „země uprostřed“ a nestátní aktéry?</a:t>
            </a:r>
          </a:p>
          <a:p>
            <a:pPr eaLnBrk="1" hangingPunct="1"/>
            <a:endParaRPr lang="cs-CZ" altLang="cs-CZ" sz="1800" b="1">
              <a:solidFill>
                <a:srgbClr val="005580"/>
              </a:solidFill>
            </a:endParaRPr>
          </a:p>
          <a:p>
            <a:pPr eaLnBrk="1" hangingPunct="1"/>
            <a:r>
              <a:rPr lang="cs-CZ" altLang="cs-CZ" sz="1800" b="1">
                <a:solidFill>
                  <a:srgbClr val="005580"/>
                </a:solidFill>
              </a:rPr>
              <a:t>Reforma OSN a multilaterální architektury</a:t>
            </a:r>
          </a:p>
          <a:p>
            <a:pPr lvl="1" indent="-314325" eaLnBrk="1" hangingPunct="1"/>
            <a:r>
              <a:rPr lang="cs-CZ" altLang="cs-CZ" sz="1800" b="1">
                <a:solidFill>
                  <a:srgbClr val="005580"/>
                </a:solidFill>
              </a:rPr>
              <a:t>Potřebujeme globální vládnutí?</a:t>
            </a:r>
          </a:p>
          <a:p>
            <a:pPr lvl="1" indent="-314325" eaLnBrk="1" hangingPunct="1"/>
            <a:r>
              <a:rPr lang="cs-CZ" altLang="cs-CZ" sz="1800" b="1">
                <a:solidFill>
                  <a:srgbClr val="005580"/>
                </a:solidFill>
              </a:rPr>
              <a:t>Virtuální multilaterální diplomacie?</a:t>
            </a:r>
          </a:p>
          <a:p>
            <a:pPr eaLnBrk="1" hangingPunct="1">
              <a:buFont typeface="Wingdings 3" panose="05040102010807070707" pitchFamily="18" charset="2"/>
              <a:buNone/>
            </a:pPr>
            <a:endParaRPr lang="cs-CZ" altLang="cs-CZ" b="1">
              <a:solidFill>
                <a:srgbClr val="005580"/>
              </a:solidFill>
            </a:endParaRPr>
          </a:p>
          <a:p>
            <a:pPr eaLnBrk="1" hangingPunct="1"/>
            <a:endParaRPr lang="cs-CZ" altLang="cs-CZ" b="1">
              <a:solidFill>
                <a:srgbClr val="005580"/>
              </a:solidFill>
            </a:endParaRPr>
          </a:p>
          <a:p>
            <a:pPr eaLnBrk="1" hangingPunct="1"/>
            <a:endParaRPr lang="cs-CZ" altLang="cs-CZ" sz="7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6E2AA3CD-AA11-4DA1-A765-C151C9B467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533400"/>
            <a:ext cx="8353425" cy="488950"/>
          </a:xfrm>
        </p:spPr>
        <p:txBody>
          <a:bodyPr/>
          <a:lstStyle/>
          <a:p>
            <a:pPr eaLnBrk="1" hangingPunct="1"/>
            <a:r>
              <a:rPr lang="cs-CZ" altLang="cs-CZ" sz="2600"/>
              <a:t>Nastupující ekonomiky jsou podzastoupeny</a:t>
            </a:r>
            <a:endParaRPr lang="en-US" altLang="cs-CZ" sz="2600"/>
          </a:p>
        </p:txBody>
      </p:sp>
      <p:sp>
        <p:nvSpPr>
          <p:cNvPr id="13315" name="Rectangle 4">
            <a:extLst>
              <a:ext uri="{FF2B5EF4-FFF2-40B4-BE49-F238E27FC236}">
                <a16:creationId xmlns:a16="http://schemas.microsoft.com/office/drawing/2014/main" id="{D193A8B7-44BA-4F74-A6F7-790E84D112C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endParaRPr lang="cs-CZ" altLang="cs-CZ" sz="2500"/>
          </a:p>
          <a:p>
            <a:pPr marL="0" indent="0" eaLnBrk="1" hangingPunct="1"/>
            <a:endParaRPr lang="cs-CZ" altLang="cs-CZ" sz="700"/>
          </a:p>
        </p:txBody>
      </p:sp>
      <p:pic>
        <p:nvPicPr>
          <p:cNvPr id="13316" name="Obrázek 1">
            <a:extLst>
              <a:ext uri="{FF2B5EF4-FFF2-40B4-BE49-F238E27FC236}">
                <a16:creationId xmlns:a16="http://schemas.microsoft.com/office/drawing/2014/main" id="{7066036E-8C3B-4E39-B543-8B39A9671E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93838"/>
            <a:ext cx="7591425" cy="423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AEA547AE-5021-456F-AD1A-D6952CD890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533400"/>
            <a:ext cx="8353425" cy="488950"/>
          </a:xfrm>
        </p:spPr>
        <p:txBody>
          <a:bodyPr/>
          <a:lstStyle/>
          <a:p>
            <a:pPr eaLnBrk="1" hangingPunct="1"/>
            <a:r>
              <a:rPr lang="cs-CZ" altLang="cs-CZ" sz="2600"/>
              <a:t>Multipolární světový (ne)pořádek</a:t>
            </a:r>
          </a:p>
        </p:txBody>
      </p:sp>
      <p:pic>
        <p:nvPicPr>
          <p:cNvPr id="84995" name="Obrázek 1">
            <a:extLst>
              <a:ext uri="{FF2B5EF4-FFF2-40B4-BE49-F238E27FC236}">
                <a16:creationId xmlns:a16="http://schemas.microsoft.com/office/drawing/2014/main" id="{81E8AB4C-A191-4774-AB4B-96C784C7D6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93838"/>
            <a:ext cx="7243762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7A9BD4DC-F838-4F5A-81F5-A860C48AA1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533400"/>
            <a:ext cx="8353425" cy="488950"/>
          </a:xfrm>
        </p:spPr>
        <p:txBody>
          <a:bodyPr/>
          <a:lstStyle/>
          <a:p>
            <a:pPr eaLnBrk="1" hangingPunct="1"/>
            <a:r>
              <a:rPr lang="cs-CZ" altLang="cs-CZ" sz="2400"/>
              <a:t>Souboj o narativ mezi Západem a Východem</a:t>
            </a:r>
          </a:p>
        </p:txBody>
      </p:sp>
      <p:sp>
        <p:nvSpPr>
          <p:cNvPr id="87043" name="Rectangle 4">
            <a:extLst>
              <a:ext uri="{FF2B5EF4-FFF2-40B4-BE49-F238E27FC236}">
                <a16:creationId xmlns:a16="http://schemas.microsoft.com/office/drawing/2014/main" id="{845A3C16-4723-4B58-8E32-6C381928A7B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endParaRPr lang="cs-CZ" altLang="cs-CZ" sz="2500"/>
          </a:p>
          <a:p>
            <a:pPr marL="0" indent="0" eaLnBrk="1" hangingPunct="1"/>
            <a:endParaRPr lang="cs-CZ" altLang="cs-CZ" sz="700"/>
          </a:p>
        </p:txBody>
      </p:sp>
      <p:pic>
        <p:nvPicPr>
          <p:cNvPr id="87044" name="Obrázek 2">
            <a:extLst>
              <a:ext uri="{FF2B5EF4-FFF2-40B4-BE49-F238E27FC236}">
                <a16:creationId xmlns:a16="http://schemas.microsoft.com/office/drawing/2014/main" id="{460E3AF0-D422-4412-BC0E-680CB15838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638300"/>
            <a:ext cx="6529387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F98FC509-F5EF-4D48-A49A-9187F09398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533400"/>
            <a:ext cx="8353425" cy="488950"/>
          </a:xfrm>
        </p:spPr>
        <p:txBody>
          <a:bodyPr/>
          <a:lstStyle/>
          <a:p>
            <a:pPr eaLnBrk="1" hangingPunct="1"/>
            <a:r>
              <a:rPr lang="cs-CZ" altLang="cs-CZ" sz="2400"/>
              <a:t>Vliv Číny v mezinárodních organizacích</a:t>
            </a:r>
          </a:p>
        </p:txBody>
      </p:sp>
      <p:sp>
        <p:nvSpPr>
          <p:cNvPr id="89091" name="Rectangle 4">
            <a:extLst>
              <a:ext uri="{FF2B5EF4-FFF2-40B4-BE49-F238E27FC236}">
                <a16:creationId xmlns:a16="http://schemas.microsoft.com/office/drawing/2014/main" id="{956BF818-724D-4086-A25C-BE5E3B95D4F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endParaRPr lang="cs-CZ" altLang="cs-CZ" sz="2500"/>
          </a:p>
          <a:p>
            <a:pPr marL="0" indent="0" eaLnBrk="1" hangingPunct="1"/>
            <a:endParaRPr lang="cs-CZ" altLang="cs-CZ" sz="700"/>
          </a:p>
        </p:txBody>
      </p:sp>
      <p:pic>
        <p:nvPicPr>
          <p:cNvPr id="89092" name="Obrázek 1">
            <a:extLst>
              <a:ext uri="{FF2B5EF4-FFF2-40B4-BE49-F238E27FC236}">
                <a16:creationId xmlns:a16="http://schemas.microsoft.com/office/drawing/2014/main" id="{C2C1CEE3-297F-43CF-8DC9-0A2C9B20CE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92250"/>
            <a:ext cx="608330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B7D34C5C-3041-48F5-87A0-559A6171B1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533400"/>
            <a:ext cx="8353425" cy="488950"/>
          </a:xfrm>
        </p:spPr>
        <p:txBody>
          <a:bodyPr/>
          <a:lstStyle/>
          <a:p>
            <a:pPr eaLnBrk="1" hangingPunct="1"/>
            <a:r>
              <a:rPr lang="cs-CZ" altLang="cs-CZ" sz="2600"/>
              <a:t>Příčiny neefektivnosti OSN</a:t>
            </a:r>
          </a:p>
        </p:txBody>
      </p:sp>
      <p:pic>
        <p:nvPicPr>
          <p:cNvPr id="91139" name="Obrázek 2">
            <a:extLst>
              <a:ext uri="{FF2B5EF4-FFF2-40B4-BE49-F238E27FC236}">
                <a16:creationId xmlns:a16="http://schemas.microsoft.com/office/drawing/2014/main" id="{8DCD7EE2-C121-47F1-AAD6-667FD7B18C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049338"/>
            <a:ext cx="7239000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FA975CB8-C31A-4420-AD8D-6335BCFA31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533400"/>
            <a:ext cx="8353425" cy="488950"/>
          </a:xfrm>
        </p:spPr>
        <p:txBody>
          <a:bodyPr/>
          <a:lstStyle/>
          <a:p>
            <a:pPr eaLnBrk="1" hangingPunct="1"/>
            <a:r>
              <a:rPr lang="cs-CZ" altLang="cs-CZ" sz="2600"/>
              <a:t>Závislost OSN na dobrovolných příspěvcích</a:t>
            </a:r>
          </a:p>
        </p:txBody>
      </p:sp>
      <p:sp>
        <p:nvSpPr>
          <p:cNvPr id="93187" name="Zástupný symbol pro obsah 1">
            <a:extLst>
              <a:ext uri="{FF2B5EF4-FFF2-40B4-BE49-F238E27FC236}">
                <a16:creationId xmlns:a16="http://schemas.microsoft.com/office/drawing/2014/main" id="{B84622B3-C12D-45E8-B82A-D7487639AA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93188" name="Obrázek 2">
            <a:extLst>
              <a:ext uri="{FF2B5EF4-FFF2-40B4-BE49-F238E27FC236}">
                <a16:creationId xmlns:a16="http://schemas.microsoft.com/office/drawing/2014/main" id="{2AC03472-A415-48AD-AC3C-45ED204ADD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1624013"/>
            <a:ext cx="7278688" cy="390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225A31F4-6619-489F-A154-E0E83CAF3C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533400"/>
            <a:ext cx="8353425" cy="488950"/>
          </a:xfrm>
        </p:spPr>
        <p:txBody>
          <a:bodyPr/>
          <a:lstStyle/>
          <a:p>
            <a:pPr eaLnBrk="1" hangingPunct="1"/>
            <a:r>
              <a:rPr lang="cs-CZ" altLang="cs-CZ" sz="2600"/>
              <a:t>Více modrých přileb, méně konfliktů?</a:t>
            </a:r>
          </a:p>
        </p:txBody>
      </p:sp>
      <p:pic>
        <p:nvPicPr>
          <p:cNvPr id="95235" name="Zástupný symbol pro obsah 1">
            <a:extLst>
              <a:ext uri="{FF2B5EF4-FFF2-40B4-BE49-F238E27FC236}">
                <a16:creationId xmlns:a16="http://schemas.microsoft.com/office/drawing/2014/main" id="{5BEE8750-6F0D-44CB-9CD7-7CC42F8726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206500"/>
            <a:ext cx="6362700" cy="4692650"/>
          </a:xfr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05C1C055-3A21-45A1-A7E4-D914BCDD9A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533400"/>
            <a:ext cx="8353425" cy="488950"/>
          </a:xfrm>
        </p:spPr>
        <p:txBody>
          <a:bodyPr/>
          <a:lstStyle/>
          <a:p>
            <a:pPr eaLnBrk="1" hangingPunct="1"/>
            <a:r>
              <a:rPr lang="cs-CZ" altLang="cs-CZ" sz="2600"/>
              <a:t>Globální problémy jsou propojené</a:t>
            </a:r>
          </a:p>
        </p:txBody>
      </p:sp>
      <p:pic>
        <p:nvPicPr>
          <p:cNvPr id="97283" name="Obrázek 2">
            <a:extLst>
              <a:ext uri="{FF2B5EF4-FFF2-40B4-BE49-F238E27FC236}">
                <a16:creationId xmlns:a16="http://schemas.microsoft.com/office/drawing/2014/main" id="{DED26A7B-2C34-4DDE-B805-67BC561FB3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1192213"/>
            <a:ext cx="5635625" cy="510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0E15702D-F462-420B-B784-90959D7426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533400"/>
            <a:ext cx="8353425" cy="488950"/>
          </a:xfrm>
        </p:spPr>
        <p:txBody>
          <a:bodyPr/>
          <a:lstStyle/>
          <a:p>
            <a:pPr eaLnBrk="1" hangingPunct="1"/>
            <a:r>
              <a:rPr lang="cs-CZ" altLang="cs-CZ" sz="2600"/>
              <a:t>Zjednodušená složitá struktura OSN </a:t>
            </a:r>
          </a:p>
        </p:txBody>
      </p:sp>
      <p:pic>
        <p:nvPicPr>
          <p:cNvPr id="99331" name="Zástupný symbol pro obsah 2">
            <a:extLst>
              <a:ext uri="{FF2B5EF4-FFF2-40B4-BE49-F238E27FC236}">
                <a16:creationId xmlns:a16="http://schemas.microsoft.com/office/drawing/2014/main" id="{55B6703E-0F67-41CC-8730-C97F852FAB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277938"/>
            <a:ext cx="6243638" cy="4427537"/>
          </a:xfr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:a16="http://schemas.microsoft.com/office/drawing/2014/main" id="{2A78EF73-2C6D-4EC4-A53F-54D83CEE2E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533400"/>
            <a:ext cx="8353425" cy="488950"/>
          </a:xfrm>
        </p:spPr>
        <p:txBody>
          <a:bodyPr/>
          <a:lstStyle/>
          <a:p>
            <a:pPr eaLnBrk="1" hangingPunct="1"/>
            <a:r>
              <a:rPr lang="cs-CZ" altLang="cs-CZ" sz="2600"/>
              <a:t>Archituktura globálního zdraví</a:t>
            </a:r>
          </a:p>
        </p:txBody>
      </p:sp>
      <p:pic>
        <p:nvPicPr>
          <p:cNvPr id="101379" name="Zástupný symbol pro obsah 3">
            <a:extLst>
              <a:ext uri="{FF2B5EF4-FFF2-40B4-BE49-F238E27FC236}">
                <a16:creationId xmlns:a16="http://schemas.microsoft.com/office/drawing/2014/main" id="{C611D7C3-EA3F-4368-BFDA-BC5666A1AD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2775" y="1854200"/>
            <a:ext cx="6477000" cy="3465513"/>
          </a:xfr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280933F2-AC82-4394-BA64-5D1D1E49DC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533400"/>
            <a:ext cx="8353425" cy="488950"/>
          </a:xfrm>
        </p:spPr>
        <p:txBody>
          <a:bodyPr/>
          <a:lstStyle/>
          <a:p>
            <a:pPr eaLnBrk="1" hangingPunct="1"/>
            <a:r>
              <a:rPr lang="cs-CZ" altLang="cs-CZ" sz="2600"/>
              <a:t>Ženevský zdravotní ekosystém</a:t>
            </a:r>
          </a:p>
        </p:txBody>
      </p:sp>
      <p:pic>
        <p:nvPicPr>
          <p:cNvPr id="103427" name="Obrázek 3">
            <a:extLst>
              <a:ext uri="{FF2B5EF4-FFF2-40B4-BE49-F238E27FC236}">
                <a16:creationId xmlns:a16="http://schemas.microsoft.com/office/drawing/2014/main" id="{D09D3520-4B07-4EF7-A5F6-38130276B4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75" y="1206500"/>
            <a:ext cx="4976813" cy="487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A2032C8A-CADE-4CEF-BFE1-FE0921FFC1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533400"/>
            <a:ext cx="8353425" cy="488950"/>
          </a:xfrm>
        </p:spPr>
        <p:txBody>
          <a:bodyPr/>
          <a:lstStyle/>
          <a:p>
            <a:pPr eaLnBrk="1" hangingPunct="1"/>
            <a:r>
              <a:rPr lang="cs-CZ" altLang="cs-CZ" sz="2600"/>
              <a:t>Čína snižuje chudobu, Afrika zaostává</a:t>
            </a:r>
            <a:endParaRPr lang="en-US" altLang="cs-CZ" sz="2600"/>
          </a:p>
        </p:txBody>
      </p:sp>
      <p:sp>
        <p:nvSpPr>
          <p:cNvPr id="15363" name="Rectangle 4">
            <a:extLst>
              <a:ext uri="{FF2B5EF4-FFF2-40B4-BE49-F238E27FC236}">
                <a16:creationId xmlns:a16="http://schemas.microsoft.com/office/drawing/2014/main" id="{93DBC2BF-71E0-4094-87DD-CECA40F8E9A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endParaRPr lang="cs-CZ" altLang="cs-CZ" sz="2500"/>
          </a:p>
          <a:p>
            <a:pPr marL="0" indent="0" eaLnBrk="1" hangingPunct="1"/>
            <a:endParaRPr lang="cs-CZ" altLang="cs-CZ" sz="700"/>
          </a:p>
        </p:txBody>
      </p:sp>
      <p:pic>
        <p:nvPicPr>
          <p:cNvPr id="15364" name="Obrázek 1">
            <a:extLst>
              <a:ext uri="{FF2B5EF4-FFF2-40B4-BE49-F238E27FC236}">
                <a16:creationId xmlns:a16="http://schemas.microsoft.com/office/drawing/2014/main" id="{1BD2FD90-0A7C-4E07-8F85-FE0E6005BB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246188"/>
            <a:ext cx="7561262" cy="448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>
            <a:extLst>
              <a:ext uri="{FF2B5EF4-FFF2-40B4-BE49-F238E27FC236}">
                <a16:creationId xmlns:a16="http://schemas.microsoft.com/office/drawing/2014/main" id="{E243C6E9-0C86-4281-9892-98DD299CE5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533400"/>
            <a:ext cx="8353425" cy="488950"/>
          </a:xfrm>
        </p:spPr>
        <p:txBody>
          <a:bodyPr/>
          <a:lstStyle/>
          <a:p>
            <a:pPr eaLnBrk="1" hangingPunct="1"/>
            <a:r>
              <a:rPr lang="cs-CZ" altLang="cs-CZ" sz="2600"/>
              <a:t>Demokracie, globalizace, suverenita</a:t>
            </a:r>
            <a:endParaRPr lang="en-US" altLang="cs-CZ" sz="2600"/>
          </a:p>
        </p:txBody>
      </p:sp>
      <p:sp>
        <p:nvSpPr>
          <p:cNvPr id="105475" name="Rectangle 4">
            <a:extLst>
              <a:ext uri="{FF2B5EF4-FFF2-40B4-BE49-F238E27FC236}">
                <a16:creationId xmlns:a16="http://schemas.microsoft.com/office/drawing/2014/main" id="{9FC8FBA9-5274-4B38-8AD3-CBECD25CD7C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endParaRPr lang="cs-CZ" altLang="cs-CZ" sz="2500"/>
          </a:p>
          <a:p>
            <a:pPr marL="0" indent="0" eaLnBrk="1" hangingPunct="1"/>
            <a:endParaRPr lang="cs-CZ" altLang="cs-CZ" sz="700"/>
          </a:p>
        </p:txBody>
      </p:sp>
      <p:pic>
        <p:nvPicPr>
          <p:cNvPr id="105476" name="Obrázek 1">
            <a:extLst>
              <a:ext uri="{FF2B5EF4-FFF2-40B4-BE49-F238E27FC236}">
                <a16:creationId xmlns:a16="http://schemas.microsoft.com/office/drawing/2014/main" id="{DE92EC44-D216-4D72-A74B-4E62081D7B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133475"/>
            <a:ext cx="6034088" cy="480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>
            <a:extLst>
              <a:ext uri="{FF2B5EF4-FFF2-40B4-BE49-F238E27FC236}">
                <a16:creationId xmlns:a16="http://schemas.microsoft.com/office/drawing/2014/main" id="{0B256F78-9F37-44F5-A856-C97B9318CC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990600"/>
            <a:ext cx="6588125" cy="399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417" tIns="43709" rIns="87417" bIns="43709"/>
          <a:lstStyle>
            <a:lvl1pPr marL="328613" indent="-328613" defTabSz="874713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defTabSz="874713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defTabSz="874713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defTabSz="874713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defTabSz="874713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tx2"/>
              </a:buClr>
            </a:pPr>
            <a:r>
              <a:rPr lang="cs-CZ" altLang="cs-CZ" sz="5000">
                <a:solidFill>
                  <a:schemeClr val="accent2"/>
                </a:solidFill>
                <a:latin typeface="Arial" panose="020B0604020202020204" pitchFamily="34" charset="0"/>
              </a:rPr>
              <a:t>Děkuji za pozornost</a:t>
            </a:r>
          </a:p>
          <a:p>
            <a:pPr algn="ctr" eaLnBrk="1" hangingPunct="1">
              <a:spcBef>
                <a:spcPct val="20000"/>
              </a:spcBef>
              <a:buClr>
                <a:schemeClr val="tx2"/>
              </a:buClr>
            </a:pPr>
            <a:endParaRPr lang="cs-CZ" altLang="cs-CZ" sz="500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20000"/>
              </a:spcBef>
              <a:buClr>
                <a:schemeClr val="tx2"/>
              </a:buClr>
            </a:pPr>
            <a:endParaRPr lang="cs-CZ" altLang="cs-CZ" sz="5000">
              <a:solidFill>
                <a:srgbClr val="005580"/>
              </a:solidFill>
              <a:latin typeface="Arial" panose="020B0604020202020204" pitchFamily="34" charset="0"/>
            </a:endParaRPr>
          </a:p>
        </p:txBody>
      </p:sp>
      <p:pic>
        <p:nvPicPr>
          <p:cNvPr id="107523" name="Obrázek 1">
            <a:extLst>
              <a:ext uri="{FF2B5EF4-FFF2-40B4-BE49-F238E27FC236}">
                <a16:creationId xmlns:a16="http://schemas.microsoft.com/office/drawing/2014/main" id="{0F17439F-BC16-4C8F-8CCA-AE04B92523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363" y="2501900"/>
            <a:ext cx="4484687" cy="295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36A32269-9E97-4D41-A9FE-BB0D2B108D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533400"/>
            <a:ext cx="8353425" cy="488950"/>
          </a:xfrm>
        </p:spPr>
        <p:txBody>
          <a:bodyPr/>
          <a:lstStyle/>
          <a:p>
            <a:pPr eaLnBrk="1" hangingPunct="1"/>
            <a:r>
              <a:rPr lang="cs-CZ" altLang="cs-CZ" sz="2600"/>
              <a:t>Marx reloaded: kapitál získává převahu nad prací</a:t>
            </a:r>
            <a:endParaRPr lang="en-US" altLang="cs-CZ" sz="2600"/>
          </a:p>
        </p:txBody>
      </p:sp>
      <p:sp>
        <p:nvSpPr>
          <p:cNvPr id="17411" name="Rectangle 4">
            <a:extLst>
              <a:ext uri="{FF2B5EF4-FFF2-40B4-BE49-F238E27FC236}">
                <a16:creationId xmlns:a16="http://schemas.microsoft.com/office/drawing/2014/main" id="{2B4AFBC8-7EA1-497F-BBF2-06933875539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endParaRPr lang="cs-CZ" altLang="cs-CZ" sz="2500"/>
          </a:p>
          <a:p>
            <a:pPr marL="0" indent="0" eaLnBrk="1" hangingPunct="1"/>
            <a:endParaRPr lang="cs-CZ" altLang="cs-CZ" sz="700"/>
          </a:p>
        </p:txBody>
      </p:sp>
      <p:pic>
        <p:nvPicPr>
          <p:cNvPr id="17412" name="Obrázek 2">
            <a:extLst>
              <a:ext uri="{FF2B5EF4-FFF2-40B4-BE49-F238E27FC236}">
                <a16:creationId xmlns:a16="http://schemas.microsoft.com/office/drawing/2014/main" id="{EE55DDDB-8352-41C4-A303-EEEB3C6EC1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206500"/>
            <a:ext cx="8280400" cy="444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5D97DCA1-8C52-43CB-A9E4-BCB765CCE4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533400"/>
            <a:ext cx="8353425" cy="488950"/>
          </a:xfrm>
        </p:spPr>
        <p:txBody>
          <a:bodyPr/>
          <a:lstStyle/>
          <a:p>
            <a:pPr eaLnBrk="1" hangingPunct="1"/>
            <a:r>
              <a:rPr lang="cs-CZ" altLang="cs-CZ" sz="2600"/>
              <a:t>Marx reloaded: kapitál převažuje nad prací</a:t>
            </a:r>
            <a:endParaRPr lang="en-US" altLang="cs-CZ" sz="2600"/>
          </a:p>
        </p:txBody>
      </p:sp>
      <p:sp>
        <p:nvSpPr>
          <p:cNvPr id="19459" name="Rectangle 4">
            <a:extLst>
              <a:ext uri="{FF2B5EF4-FFF2-40B4-BE49-F238E27FC236}">
                <a16:creationId xmlns:a16="http://schemas.microsoft.com/office/drawing/2014/main" id="{AF10901D-0F46-45D9-9730-F4A0ECB74BC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endParaRPr lang="cs-CZ" altLang="cs-CZ" sz="2500"/>
          </a:p>
          <a:p>
            <a:pPr marL="0" indent="0" eaLnBrk="1" hangingPunct="1"/>
            <a:endParaRPr lang="cs-CZ" altLang="cs-CZ" sz="700"/>
          </a:p>
        </p:txBody>
      </p:sp>
      <p:pic>
        <p:nvPicPr>
          <p:cNvPr id="19460" name="Obrázek 1">
            <a:extLst>
              <a:ext uri="{FF2B5EF4-FFF2-40B4-BE49-F238E27FC236}">
                <a16:creationId xmlns:a16="http://schemas.microsoft.com/office/drawing/2014/main" id="{9919B131-12C0-4743-91E7-5B0DB8A57B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277938"/>
            <a:ext cx="7993063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5F235B80-A420-409C-93EB-F515EBE635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533400"/>
            <a:ext cx="8353425" cy="488950"/>
          </a:xfrm>
        </p:spPr>
        <p:txBody>
          <a:bodyPr/>
          <a:lstStyle/>
          <a:p>
            <a:pPr eaLnBrk="1" hangingPunct="1"/>
            <a:r>
              <a:rPr lang="cs-CZ" altLang="cs-CZ" sz="2600"/>
              <a:t>Střední třída v bohatých zemích mezi poraženými</a:t>
            </a:r>
            <a:endParaRPr lang="en-US" altLang="cs-CZ" sz="2600"/>
          </a:p>
        </p:txBody>
      </p:sp>
      <p:sp>
        <p:nvSpPr>
          <p:cNvPr id="21507" name="Rectangle 4">
            <a:extLst>
              <a:ext uri="{FF2B5EF4-FFF2-40B4-BE49-F238E27FC236}">
                <a16:creationId xmlns:a16="http://schemas.microsoft.com/office/drawing/2014/main" id="{EC639129-323D-4A02-BEBC-B89D9FFA4B3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endParaRPr lang="cs-CZ" altLang="cs-CZ" sz="2500"/>
          </a:p>
          <a:p>
            <a:pPr marL="0" indent="0" eaLnBrk="1" hangingPunct="1"/>
            <a:endParaRPr lang="cs-CZ" altLang="cs-CZ" sz="700"/>
          </a:p>
        </p:txBody>
      </p:sp>
      <p:pic>
        <p:nvPicPr>
          <p:cNvPr id="21508" name="Obrázek 1">
            <a:extLst>
              <a:ext uri="{FF2B5EF4-FFF2-40B4-BE49-F238E27FC236}">
                <a16:creationId xmlns:a16="http://schemas.microsoft.com/office/drawing/2014/main" id="{B7DB4D49-179A-4498-9252-DF9F7FED67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1277938"/>
            <a:ext cx="7991475" cy="428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8D11FD06-5231-40B3-A860-ADF1FC248A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533400"/>
            <a:ext cx="8353425" cy="488950"/>
          </a:xfrm>
        </p:spPr>
        <p:txBody>
          <a:bodyPr/>
          <a:lstStyle/>
          <a:p>
            <a:pPr eaLnBrk="1" hangingPunct="1"/>
            <a:r>
              <a:rPr lang="cs-CZ" altLang="cs-CZ" sz="2600"/>
              <a:t>Rozmach neliberální demokracie</a:t>
            </a:r>
            <a:endParaRPr lang="en-US" altLang="cs-CZ" sz="2600"/>
          </a:p>
        </p:txBody>
      </p:sp>
      <p:sp>
        <p:nvSpPr>
          <p:cNvPr id="23555" name="Rectangle 4">
            <a:extLst>
              <a:ext uri="{FF2B5EF4-FFF2-40B4-BE49-F238E27FC236}">
                <a16:creationId xmlns:a16="http://schemas.microsoft.com/office/drawing/2014/main" id="{A925A9A8-6654-445B-BE95-55C030DD5F3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endParaRPr lang="cs-CZ" altLang="cs-CZ" sz="2500"/>
          </a:p>
          <a:p>
            <a:pPr marL="0" indent="0" eaLnBrk="1" hangingPunct="1"/>
            <a:endParaRPr lang="cs-CZ" altLang="cs-CZ" sz="700"/>
          </a:p>
        </p:txBody>
      </p:sp>
      <p:pic>
        <p:nvPicPr>
          <p:cNvPr id="23556" name="Obrázek 1">
            <a:extLst>
              <a:ext uri="{FF2B5EF4-FFF2-40B4-BE49-F238E27FC236}">
                <a16:creationId xmlns:a16="http://schemas.microsoft.com/office/drawing/2014/main" id="{B87600FB-B822-413E-9971-3350F46815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528763"/>
            <a:ext cx="76200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Words>1292</Words>
  <Application>Microsoft Office PowerPoint</Application>
  <PresentationFormat>Vlastní</PresentationFormat>
  <Paragraphs>263</Paragraphs>
  <Slides>51</Slides>
  <Notes>50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51</vt:i4>
      </vt:variant>
    </vt:vector>
  </HeadingPairs>
  <TitlesOfParts>
    <vt:vector size="52" baseType="lpstr">
      <vt:lpstr>Fazeta</vt:lpstr>
      <vt:lpstr>Význam OSN v zahraniční politice ČR a EU   Michal Kaplan Ministerstvo zahraničních věcí ČR </vt:lpstr>
      <vt:lpstr>Osnova přednášky</vt:lpstr>
      <vt:lpstr>Ekonomické centrum se vrací na východ</vt:lpstr>
      <vt:lpstr>Nastupující ekonomiky jsou podzastoupeny</vt:lpstr>
      <vt:lpstr>Čína snižuje chudobu, Afrika zaostává</vt:lpstr>
      <vt:lpstr>Marx reloaded: kapitál získává převahu nad prací</vt:lpstr>
      <vt:lpstr>Marx reloaded: kapitál převažuje nad prací</vt:lpstr>
      <vt:lpstr>Střední třída v bohatých zemích mezi poraženými</vt:lpstr>
      <vt:lpstr>Rozmach neliberální demokracie</vt:lpstr>
      <vt:lpstr>Svoboda ve světě začala po roce 2000 stagnovat</vt:lpstr>
      <vt:lpstr>Globální hodnotové řetězce</vt:lpstr>
      <vt:lpstr>Regionální FTAs - volný obchod pro všechny? </vt:lpstr>
      <vt:lpstr>Ceny potravin a ropy jsou svázané</vt:lpstr>
      <vt:lpstr>Odsouvá se „oil peak“ donekonečna?</vt:lpstr>
      <vt:lpstr>Překonali jsme již planetární hranice?</vt:lpstr>
      <vt:lpstr>Ve městech žije více lidí než na venkově</vt:lpstr>
      <vt:lpstr>Konec historie se nekoná, konflikty pokračují</vt:lpstr>
      <vt:lpstr>Nejvyšší počet uprchlíků od konce studené války</vt:lpstr>
      <vt:lpstr>Globální trendy – před pandemií</vt:lpstr>
      <vt:lpstr>Globální trendy – po pandemii</vt:lpstr>
      <vt:lpstr>Pandemie vymazala 5 let pokroku v boji s chudobou.</vt:lpstr>
      <vt:lpstr>Pandemie urychlila nástup digitalizace</vt:lpstr>
      <vt:lpstr>Fake news se šíří rychleji než facts news</vt:lpstr>
      <vt:lpstr>Komplexnost řízení internetu</vt:lpstr>
      <vt:lpstr>Světový obchod se pomalu vzpamatovává</vt:lpstr>
      <vt:lpstr>Různý dopad na různé sektory</vt:lpstr>
      <vt:lpstr>Vakcínová diplomacie vs. nacionalizmus</vt:lpstr>
      <vt:lpstr>COVID snížil znečištění, ale ne změnu klimatu</vt:lpstr>
      <vt:lpstr>COVID zbrzdil migraci, ale ne vlnu uprchlíků</vt:lpstr>
      <vt:lpstr>Pandemie, globální příměří a konflikty</vt:lpstr>
      <vt:lpstr>Mezinárodní organizace</vt:lpstr>
      <vt:lpstr>K čemu máme mezinárodní organizace?</vt:lpstr>
      <vt:lpstr>Specifika multilaterální diplomacie</vt:lpstr>
      <vt:lpstr>Priority multilaterální diplomacie ČR</vt:lpstr>
      <vt:lpstr>Nástroje multilaterální diplomacie ČR</vt:lpstr>
      <vt:lpstr>Evropská unie a multilateralizmus</vt:lpstr>
      <vt:lpstr>Jednota EU na mezinárodní scéně</vt:lpstr>
      <vt:lpstr>Priority EU v OSN</vt:lpstr>
      <vt:lpstr>Výzvy multilaterální diplomacie</vt:lpstr>
      <vt:lpstr>Multipolární světový (ne)pořádek</vt:lpstr>
      <vt:lpstr>Souboj o narativ mezi Západem a Východem</vt:lpstr>
      <vt:lpstr>Vliv Číny v mezinárodních organizacích</vt:lpstr>
      <vt:lpstr>Příčiny neefektivnosti OSN</vt:lpstr>
      <vt:lpstr>Závislost OSN na dobrovolných příspěvcích</vt:lpstr>
      <vt:lpstr>Více modrých přileb, méně konfliktů?</vt:lpstr>
      <vt:lpstr>Globální problémy jsou propojené</vt:lpstr>
      <vt:lpstr>Zjednodušená složitá struktura OSN </vt:lpstr>
      <vt:lpstr>Archituktura globálního zdraví</vt:lpstr>
      <vt:lpstr>Ženevský zdravotní ekosystém</vt:lpstr>
      <vt:lpstr>Demokracie, globalizace, suverenita</vt:lpstr>
      <vt:lpstr>Prezentace aplikace PowerPoint</vt:lpstr>
    </vt:vector>
  </TitlesOfParts>
  <Company>Ústav mezinárodních vztahů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Czechs as Partners in Development</dc:title>
  <dc:creator>Michal Kaplan</dc:creator>
  <cp:lastModifiedBy>Michal Kaplan</cp:lastModifiedBy>
  <cp:revision>368</cp:revision>
  <cp:lastPrinted>2014-10-27T13:11:18Z</cp:lastPrinted>
  <dcterms:created xsi:type="dcterms:W3CDTF">2008-04-15T13:12:00Z</dcterms:created>
  <dcterms:modified xsi:type="dcterms:W3CDTF">2021-09-06T06:11:04Z</dcterms:modified>
</cp:coreProperties>
</file>