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0" r:id="rId3"/>
    <p:sldId id="265" r:id="rId4"/>
    <p:sldId id="274" r:id="rId5"/>
    <p:sldId id="262" r:id="rId6"/>
    <p:sldId id="267" r:id="rId7"/>
    <p:sldId id="268" r:id="rId8"/>
    <p:sldId id="270" r:id="rId9"/>
    <p:sldId id="271" r:id="rId10"/>
    <p:sldId id="273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DF2"/>
    <a:srgbClr val="0054A6"/>
    <a:srgbClr val="56C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08C82A-6226-452D-A4D9-DCB6E42505BB}" type="doc">
      <dgm:prSet loTypeId="urn:microsoft.com/office/officeart/2005/8/layout/hierarchy3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6AE62C2-9540-4B8A-99D0-AF09396E1AD4}">
      <dgm:prSet phldrT="[Text]" custT="1"/>
      <dgm:spPr/>
      <dgm:t>
        <a:bodyPr/>
        <a:lstStyle/>
        <a:p>
          <a:r>
            <a:rPr lang="cs-CZ" sz="1100" b="1" dirty="0" err="1" smtClean="0"/>
            <a:t>Horizontal</a:t>
          </a:r>
          <a:endParaRPr lang="cs-CZ" sz="1100" b="1" dirty="0"/>
        </a:p>
      </dgm:t>
    </dgm:pt>
    <dgm:pt modelId="{139468E1-8586-4AE6-9444-96D1AD7C504F}" type="parTrans" cxnId="{28A18BC3-ACCB-42AB-B05E-D5AE22277603}">
      <dgm:prSet/>
      <dgm:spPr/>
      <dgm:t>
        <a:bodyPr/>
        <a:lstStyle/>
        <a:p>
          <a:endParaRPr lang="cs-CZ"/>
        </a:p>
      </dgm:t>
    </dgm:pt>
    <dgm:pt modelId="{33D7B506-1230-452C-9C7E-2AF77095DADE}" type="sibTrans" cxnId="{28A18BC3-ACCB-42AB-B05E-D5AE22277603}">
      <dgm:prSet/>
      <dgm:spPr/>
      <dgm:t>
        <a:bodyPr/>
        <a:lstStyle/>
        <a:p>
          <a:endParaRPr lang="cs-CZ"/>
        </a:p>
      </dgm:t>
    </dgm:pt>
    <dgm:pt modelId="{FDD5BAC7-1F21-4EE4-8DFB-06F2B89E893F}">
      <dgm:prSet phldrT="[Text]" custT="1"/>
      <dgm:spPr/>
      <dgm:t>
        <a:bodyPr/>
        <a:lstStyle/>
        <a:p>
          <a:r>
            <a:rPr lang="en-US" sz="1100" b="1" noProof="0" dirty="0" smtClean="0"/>
            <a:t>Strong Europe</a:t>
          </a:r>
          <a:endParaRPr lang="en-US" sz="1100" b="1" noProof="0" dirty="0"/>
        </a:p>
      </dgm:t>
    </dgm:pt>
    <dgm:pt modelId="{1CD48A6E-3B94-45E7-9A5A-35DE28B2F943}" type="parTrans" cxnId="{7DFCE675-26B7-48F5-A662-2F7EF237A965}">
      <dgm:prSet/>
      <dgm:spPr/>
      <dgm:t>
        <a:bodyPr/>
        <a:lstStyle/>
        <a:p>
          <a:endParaRPr lang="cs-CZ"/>
        </a:p>
      </dgm:t>
    </dgm:pt>
    <dgm:pt modelId="{F81A12E5-EE3D-44A5-93FC-5E9C74403E3E}" type="sibTrans" cxnId="{7DFCE675-26B7-48F5-A662-2F7EF237A965}">
      <dgm:prSet/>
      <dgm:spPr/>
      <dgm:t>
        <a:bodyPr/>
        <a:lstStyle/>
        <a:p>
          <a:endParaRPr lang="cs-CZ"/>
        </a:p>
      </dgm:t>
    </dgm:pt>
    <dgm:pt modelId="{6B4FE25B-0168-4D80-B0F4-DB92A379B37F}">
      <dgm:prSet phldrT="[Text]" custT="1"/>
      <dgm:spPr/>
      <dgm:t>
        <a:bodyPr/>
        <a:lstStyle/>
        <a:p>
          <a:r>
            <a:rPr lang="en-US" sz="1100" b="1" noProof="0" dirty="0" smtClean="0"/>
            <a:t>Resilient Europe</a:t>
          </a:r>
          <a:endParaRPr lang="en-US" sz="1100" b="1" noProof="0" dirty="0"/>
        </a:p>
      </dgm:t>
    </dgm:pt>
    <dgm:pt modelId="{CED9BE6B-537A-44E0-AABB-133D4F6A33D3}" type="parTrans" cxnId="{6B329850-8BBC-4278-858D-B105951673D1}">
      <dgm:prSet/>
      <dgm:spPr/>
      <dgm:t>
        <a:bodyPr/>
        <a:lstStyle/>
        <a:p>
          <a:endParaRPr lang="cs-CZ"/>
        </a:p>
      </dgm:t>
    </dgm:pt>
    <dgm:pt modelId="{AD05DAD3-5990-4148-85FC-557AF28DF32E}" type="sibTrans" cxnId="{6B329850-8BBC-4278-858D-B105951673D1}">
      <dgm:prSet/>
      <dgm:spPr/>
      <dgm:t>
        <a:bodyPr/>
        <a:lstStyle/>
        <a:p>
          <a:endParaRPr lang="cs-CZ"/>
        </a:p>
      </dgm:t>
    </dgm:pt>
    <dgm:pt modelId="{94BB399C-9717-4340-B2FC-C9DF7E5C7DE9}">
      <dgm:prSet phldrT="[Text]" custT="1"/>
      <dgm:spPr/>
      <dgm:t>
        <a:bodyPr/>
        <a:lstStyle/>
        <a:p>
          <a:r>
            <a:rPr lang="cs-CZ" sz="1100" b="1" dirty="0" err="1" smtClean="0"/>
            <a:t>Geografical</a:t>
          </a:r>
          <a:endParaRPr lang="cs-CZ" sz="1100" b="1" dirty="0"/>
        </a:p>
      </dgm:t>
    </dgm:pt>
    <dgm:pt modelId="{146E0D0A-34E2-4BAB-8A07-3D9B73969327}" type="parTrans" cxnId="{84D6F3D1-FD89-4AEE-962F-E1678170D336}">
      <dgm:prSet/>
      <dgm:spPr/>
      <dgm:t>
        <a:bodyPr/>
        <a:lstStyle/>
        <a:p>
          <a:endParaRPr lang="cs-CZ"/>
        </a:p>
      </dgm:t>
    </dgm:pt>
    <dgm:pt modelId="{AD8EBC14-C242-43BB-ADB3-936D8166CA18}" type="sibTrans" cxnId="{84D6F3D1-FD89-4AEE-962F-E1678170D336}">
      <dgm:prSet/>
      <dgm:spPr/>
      <dgm:t>
        <a:bodyPr/>
        <a:lstStyle/>
        <a:p>
          <a:endParaRPr lang="cs-CZ"/>
        </a:p>
      </dgm:t>
    </dgm:pt>
    <dgm:pt modelId="{C0BE60F0-6C41-4BC8-8637-EE564A0D1C03}">
      <dgm:prSet phldrT="[Text]" custT="1"/>
      <dgm:spPr/>
      <dgm:t>
        <a:bodyPr/>
        <a:lstStyle/>
        <a:p>
          <a:r>
            <a:rPr lang="cs-CZ" sz="1100" b="1" dirty="0" err="1" smtClean="0"/>
            <a:t>Eastern</a:t>
          </a:r>
          <a:r>
            <a:rPr lang="cs-CZ" sz="1100" b="1" dirty="0" smtClean="0"/>
            <a:t> </a:t>
          </a:r>
          <a:r>
            <a:rPr lang="cs-CZ" sz="1100" b="1" dirty="0" err="1" smtClean="0"/>
            <a:t>Europe</a:t>
          </a:r>
          <a:endParaRPr lang="cs-CZ" sz="1100" b="1" dirty="0"/>
        </a:p>
      </dgm:t>
    </dgm:pt>
    <dgm:pt modelId="{4227449E-5533-49AB-90D9-33F62EE56231}" type="parTrans" cxnId="{550556E3-C6ED-4F86-9B1D-737CEFF9DB9B}">
      <dgm:prSet/>
      <dgm:spPr/>
      <dgm:t>
        <a:bodyPr/>
        <a:lstStyle/>
        <a:p>
          <a:endParaRPr lang="cs-CZ"/>
        </a:p>
      </dgm:t>
    </dgm:pt>
    <dgm:pt modelId="{049EA900-DD65-47D8-B616-0416C5402C76}" type="sibTrans" cxnId="{550556E3-C6ED-4F86-9B1D-737CEFF9DB9B}">
      <dgm:prSet/>
      <dgm:spPr/>
      <dgm:t>
        <a:bodyPr/>
        <a:lstStyle/>
        <a:p>
          <a:endParaRPr lang="cs-CZ"/>
        </a:p>
      </dgm:t>
    </dgm:pt>
    <dgm:pt modelId="{6CD65A35-2048-404D-B71F-0AF90B317DBB}">
      <dgm:prSet phldrT="[Text]" custT="1"/>
      <dgm:spPr/>
      <dgm:t>
        <a:bodyPr/>
        <a:lstStyle/>
        <a:p>
          <a:r>
            <a:rPr lang="cs-CZ" sz="1100" b="1" dirty="0" smtClean="0"/>
            <a:t>Western </a:t>
          </a:r>
          <a:r>
            <a:rPr lang="cs-CZ" sz="1100" b="1" dirty="0" err="1" smtClean="0"/>
            <a:t>Balkans</a:t>
          </a:r>
          <a:endParaRPr lang="cs-CZ" sz="1100" b="1" dirty="0"/>
        </a:p>
      </dgm:t>
    </dgm:pt>
    <dgm:pt modelId="{9F088DEF-F62E-490E-A042-5B7BCFB85102}" type="parTrans" cxnId="{8A05CBD9-AD6B-489B-AF95-DFA1B79A95FE}">
      <dgm:prSet/>
      <dgm:spPr/>
      <dgm:t>
        <a:bodyPr/>
        <a:lstStyle/>
        <a:p>
          <a:endParaRPr lang="cs-CZ"/>
        </a:p>
      </dgm:t>
    </dgm:pt>
    <dgm:pt modelId="{5F678378-4F2C-4529-915A-F24C47CC8178}" type="sibTrans" cxnId="{8A05CBD9-AD6B-489B-AF95-DFA1B79A95FE}">
      <dgm:prSet/>
      <dgm:spPr/>
      <dgm:t>
        <a:bodyPr/>
        <a:lstStyle/>
        <a:p>
          <a:endParaRPr lang="cs-CZ"/>
        </a:p>
      </dgm:t>
    </dgm:pt>
    <dgm:pt modelId="{D3899482-C8B3-4DBD-9B38-BED171FE67B5}">
      <dgm:prSet phldrT="[Text]" custT="1"/>
      <dgm:spPr/>
      <dgm:t>
        <a:bodyPr/>
        <a:lstStyle/>
        <a:p>
          <a:r>
            <a:rPr lang="cs-CZ" sz="1100" b="1" dirty="0" err="1"/>
            <a:t>Indo</a:t>
          </a:r>
          <a:r>
            <a:rPr lang="cs-CZ" sz="1100" b="1" dirty="0"/>
            <a:t>-Pacifik </a:t>
          </a:r>
          <a:r>
            <a:rPr lang="cs-CZ" sz="1100" b="1" dirty="0" smtClean="0"/>
            <a:t>and </a:t>
          </a:r>
          <a:r>
            <a:rPr lang="cs-CZ" sz="1100" b="1" dirty="0" err="1" smtClean="0"/>
            <a:t>the</a:t>
          </a:r>
          <a:r>
            <a:rPr lang="cs-CZ" sz="1100" b="1" dirty="0" smtClean="0"/>
            <a:t> Sahel</a:t>
          </a:r>
          <a:endParaRPr lang="cs-CZ" sz="1100" b="1" dirty="0"/>
        </a:p>
      </dgm:t>
    </dgm:pt>
    <dgm:pt modelId="{5B3E4A1C-8A7B-45F7-A718-1D84B677D741}" type="parTrans" cxnId="{4AFFA149-8559-41DD-8B79-945883BDDA92}">
      <dgm:prSet/>
      <dgm:spPr/>
      <dgm:t>
        <a:bodyPr/>
        <a:lstStyle/>
        <a:p>
          <a:endParaRPr lang="cs-CZ"/>
        </a:p>
      </dgm:t>
    </dgm:pt>
    <dgm:pt modelId="{FF9E6C24-35F9-4E9B-BF23-89E24EA66295}" type="sibTrans" cxnId="{4AFFA149-8559-41DD-8B79-945883BDDA92}">
      <dgm:prSet/>
      <dgm:spPr/>
      <dgm:t>
        <a:bodyPr/>
        <a:lstStyle/>
        <a:p>
          <a:endParaRPr lang="cs-CZ"/>
        </a:p>
      </dgm:t>
    </dgm:pt>
    <dgm:pt modelId="{F5048798-770E-4B20-A51F-F7F9D103159E}">
      <dgm:prSet phldrT="[Text]" custT="1"/>
      <dgm:spPr/>
      <dgm:t>
        <a:bodyPr/>
        <a:lstStyle/>
        <a:p>
          <a:r>
            <a:rPr lang="en-US" sz="1100" noProof="0" dirty="0" smtClean="0"/>
            <a:t>United and effective CFSP</a:t>
          </a:r>
          <a:endParaRPr lang="en-US" sz="1100" noProof="0" dirty="0"/>
        </a:p>
      </dgm:t>
    </dgm:pt>
    <dgm:pt modelId="{FF12162D-99B0-43B9-A831-964504BF20EF}" type="parTrans" cxnId="{4CC03A8F-4933-422D-BB55-FE3E5B1F51E9}">
      <dgm:prSet/>
      <dgm:spPr/>
      <dgm:t>
        <a:bodyPr/>
        <a:lstStyle/>
        <a:p>
          <a:endParaRPr lang="cs-CZ"/>
        </a:p>
      </dgm:t>
    </dgm:pt>
    <dgm:pt modelId="{1CC61826-2A32-4F4E-8B31-46CAE132DA91}" type="sibTrans" cxnId="{4CC03A8F-4933-422D-BB55-FE3E5B1F51E9}">
      <dgm:prSet/>
      <dgm:spPr/>
      <dgm:t>
        <a:bodyPr/>
        <a:lstStyle/>
        <a:p>
          <a:endParaRPr lang="cs-CZ"/>
        </a:p>
      </dgm:t>
    </dgm:pt>
    <dgm:pt modelId="{72579808-98A0-4771-860C-EFBD5ABDD0EB}">
      <dgm:prSet phldrT="[Text]" custT="1"/>
      <dgm:spPr/>
      <dgm:t>
        <a:bodyPr/>
        <a:lstStyle/>
        <a:p>
          <a:r>
            <a:rPr lang="en-US" sz="1100" noProof="0" dirty="0" smtClean="0"/>
            <a:t>Transatlantic relations</a:t>
          </a:r>
          <a:endParaRPr lang="en-US" sz="1100" noProof="0" dirty="0"/>
        </a:p>
      </dgm:t>
    </dgm:pt>
    <dgm:pt modelId="{D345F232-8162-403B-9DD9-428F3F1553D3}" type="parTrans" cxnId="{9F61AEB4-A024-4F38-BA4E-D39CA40220AA}">
      <dgm:prSet/>
      <dgm:spPr/>
      <dgm:t>
        <a:bodyPr/>
        <a:lstStyle/>
        <a:p>
          <a:endParaRPr lang="cs-CZ"/>
        </a:p>
      </dgm:t>
    </dgm:pt>
    <dgm:pt modelId="{87643152-61D1-4A50-938F-F84D1C25515F}" type="sibTrans" cxnId="{9F61AEB4-A024-4F38-BA4E-D39CA40220AA}">
      <dgm:prSet/>
      <dgm:spPr/>
      <dgm:t>
        <a:bodyPr/>
        <a:lstStyle/>
        <a:p>
          <a:endParaRPr lang="cs-CZ"/>
        </a:p>
      </dgm:t>
    </dgm:pt>
    <dgm:pt modelId="{F946A312-3226-4AFB-BFCF-1BB730712162}">
      <dgm:prSet phldrT="[Text]" custT="1"/>
      <dgm:spPr/>
      <dgm:t>
        <a:bodyPr/>
        <a:lstStyle/>
        <a:p>
          <a:r>
            <a:rPr lang="en-US" sz="1100" noProof="0" dirty="0" smtClean="0"/>
            <a:t>External aspects of terrorism</a:t>
          </a:r>
          <a:endParaRPr lang="en-US" sz="1100" noProof="0" dirty="0"/>
        </a:p>
      </dgm:t>
    </dgm:pt>
    <dgm:pt modelId="{107EDD28-DFD7-4D47-B18D-DBC429CC561B}" type="parTrans" cxnId="{A5CB21F3-E8D9-4A7F-8392-A553F229D418}">
      <dgm:prSet/>
      <dgm:spPr/>
      <dgm:t>
        <a:bodyPr/>
        <a:lstStyle/>
        <a:p>
          <a:endParaRPr lang="cs-CZ"/>
        </a:p>
      </dgm:t>
    </dgm:pt>
    <dgm:pt modelId="{76D29E76-1463-483A-8D51-1E8279278C29}" type="sibTrans" cxnId="{A5CB21F3-E8D9-4A7F-8392-A553F229D418}">
      <dgm:prSet/>
      <dgm:spPr/>
      <dgm:t>
        <a:bodyPr/>
        <a:lstStyle/>
        <a:p>
          <a:endParaRPr lang="cs-CZ"/>
        </a:p>
      </dgm:t>
    </dgm:pt>
    <dgm:pt modelId="{7FFEAC9A-92F2-4E8D-9647-1920A3E12F5A}">
      <dgm:prSet phldrT="[Text]" custT="1"/>
      <dgm:spPr/>
      <dgm:t>
        <a:bodyPr/>
        <a:lstStyle/>
        <a:p>
          <a:r>
            <a:rPr lang="en-US" sz="1100" b="1" noProof="0" dirty="0" smtClean="0"/>
            <a:t>Sustainable Europe</a:t>
          </a:r>
          <a:endParaRPr lang="en-US" sz="1100" b="1" noProof="0" dirty="0"/>
        </a:p>
      </dgm:t>
    </dgm:pt>
    <dgm:pt modelId="{4C3AE56A-F778-4F80-B34A-2495B668B734}" type="parTrans" cxnId="{630D02C5-82E3-47E3-BD4B-54B4C0964818}">
      <dgm:prSet/>
      <dgm:spPr/>
      <dgm:t>
        <a:bodyPr/>
        <a:lstStyle/>
        <a:p>
          <a:endParaRPr lang="cs-CZ"/>
        </a:p>
      </dgm:t>
    </dgm:pt>
    <dgm:pt modelId="{E651959F-108F-40F2-9606-52EA49CFF507}" type="sibTrans" cxnId="{630D02C5-82E3-47E3-BD4B-54B4C0964818}">
      <dgm:prSet/>
      <dgm:spPr/>
      <dgm:t>
        <a:bodyPr/>
        <a:lstStyle/>
        <a:p>
          <a:endParaRPr lang="cs-CZ"/>
        </a:p>
      </dgm:t>
    </dgm:pt>
    <dgm:pt modelId="{F8883E61-A4A9-47F6-8832-4D63260971A4}">
      <dgm:prSet phldrT="[Text]" custT="1"/>
      <dgm:spPr/>
      <dgm:t>
        <a:bodyPr/>
        <a:lstStyle/>
        <a:p>
          <a:r>
            <a:rPr lang="en-US" sz="1100" noProof="0" dirty="0" smtClean="0"/>
            <a:t>Geopolitics of emerging technologies</a:t>
          </a:r>
          <a:endParaRPr lang="en-US" sz="1100" noProof="0" dirty="0"/>
        </a:p>
      </dgm:t>
    </dgm:pt>
    <dgm:pt modelId="{19D816F9-C1F7-4F68-A364-F3BBF7C741AB}" type="parTrans" cxnId="{6689DF37-880F-4005-86BA-653A67F80B21}">
      <dgm:prSet/>
      <dgm:spPr/>
      <dgm:t>
        <a:bodyPr/>
        <a:lstStyle/>
        <a:p>
          <a:endParaRPr lang="cs-CZ"/>
        </a:p>
      </dgm:t>
    </dgm:pt>
    <dgm:pt modelId="{DCF6473C-AA25-4059-B544-9F8B761F36B5}" type="sibTrans" cxnId="{6689DF37-880F-4005-86BA-653A67F80B21}">
      <dgm:prSet/>
      <dgm:spPr/>
      <dgm:t>
        <a:bodyPr/>
        <a:lstStyle/>
        <a:p>
          <a:endParaRPr lang="cs-CZ"/>
        </a:p>
      </dgm:t>
    </dgm:pt>
    <dgm:pt modelId="{81F47106-8608-4840-BBC2-6197B5A6ACA2}">
      <dgm:prSet phldrT="[Text]" custT="1"/>
      <dgm:spPr/>
      <dgm:t>
        <a:bodyPr/>
        <a:lstStyle/>
        <a:p>
          <a:r>
            <a:rPr lang="en-US" sz="1100" noProof="0" dirty="0" smtClean="0"/>
            <a:t>Strategic</a:t>
          </a:r>
          <a:r>
            <a:rPr lang="cs-CZ" sz="1100" noProof="0" dirty="0" smtClean="0"/>
            <a:t> </a:t>
          </a:r>
          <a:r>
            <a:rPr lang="cs-CZ" sz="1100" noProof="0" dirty="0" err="1" smtClean="0"/>
            <a:t>communication</a:t>
          </a:r>
          <a:endParaRPr lang="en-US" sz="1100" noProof="0" dirty="0"/>
        </a:p>
      </dgm:t>
    </dgm:pt>
    <dgm:pt modelId="{AAC07FBE-DD95-40EF-B3CD-15BE02F8348A}" type="parTrans" cxnId="{709D0E9E-6752-4E5E-95E5-20B6A36E0728}">
      <dgm:prSet/>
      <dgm:spPr/>
      <dgm:t>
        <a:bodyPr/>
        <a:lstStyle/>
        <a:p>
          <a:endParaRPr lang="cs-CZ"/>
        </a:p>
      </dgm:t>
    </dgm:pt>
    <dgm:pt modelId="{11FAC3BD-AA14-48B5-B06F-1A848310874C}" type="sibTrans" cxnId="{709D0E9E-6752-4E5E-95E5-20B6A36E0728}">
      <dgm:prSet/>
      <dgm:spPr/>
      <dgm:t>
        <a:bodyPr/>
        <a:lstStyle/>
        <a:p>
          <a:endParaRPr lang="cs-CZ"/>
        </a:p>
      </dgm:t>
    </dgm:pt>
    <dgm:pt modelId="{EE09B955-B778-4E1C-B80B-24A7BB7380BD}">
      <dgm:prSet phldrT="[Text]" custT="1"/>
      <dgm:spPr/>
      <dgm:t>
        <a:bodyPr/>
        <a:lstStyle/>
        <a:p>
          <a:r>
            <a:rPr lang="en-US" sz="1100" noProof="0" dirty="0" smtClean="0"/>
            <a:t>Green diplomacy</a:t>
          </a:r>
          <a:endParaRPr lang="en-US" sz="1100" noProof="0" dirty="0"/>
        </a:p>
      </dgm:t>
    </dgm:pt>
    <dgm:pt modelId="{5FCDC2AD-E67F-47AB-868A-3739D273E982}" type="parTrans" cxnId="{2A7B85F5-6C9C-4E9B-9D8B-FBA21E8B43FA}">
      <dgm:prSet/>
      <dgm:spPr/>
      <dgm:t>
        <a:bodyPr/>
        <a:lstStyle/>
        <a:p>
          <a:endParaRPr lang="cs-CZ"/>
        </a:p>
      </dgm:t>
    </dgm:pt>
    <dgm:pt modelId="{D79FEEF3-9152-4EA1-8116-3A3143FA650E}" type="sibTrans" cxnId="{2A7B85F5-6C9C-4E9B-9D8B-FBA21E8B43FA}">
      <dgm:prSet/>
      <dgm:spPr/>
      <dgm:t>
        <a:bodyPr/>
        <a:lstStyle/>
        <a:p>
          <a:endParaRPr lang="cs-CZ"/>
        </a:p>
      </dgm:t>
    </dgm:pt>
    <dgm:pt modelId="{5F93BECE-4E62-47E1-9391-08D0FEBD9AFF}">
      <dgm:prSet phldrT="[Text]" custT="1"/>
      <dgm:spPr/>
      <dgm:t>
        <a:bodyPr/>
        <a:lstStyle/>
        <a:p>
          <a:r>
            <a:rPr lang="en-US" sz="1100" noProof="0" dirty="0" smtClean="0"/>
            <a:t>Human rights</a:t>
          </a:r>
          <a:endParaRPr lang="en-US" sz="1100" noProof="0" dirty="0"/>
        </a:p>
      </dgm:t>
    </dgm:pt>
    <dgm:pt modelId="{5E5D2E5A-D9F4-4DE7-B7DA-D8190DDDD622}" type="parTrans" cxnId="{A06DA606-23FF-4850-AB61-ABDDB8E89A3F}">
      <dgm:prSet/>
      <dgm:spPr/>
      <dgm:t>
        <a:bodyPr/>
        <a:lstStyle/>
        <a:p>
          <a:endParaRPr lang="cs-CZ"/>
        </a:p>
      </dgm:t>
    </dgm:pt>
    <dgm:pt modelId="{E9FCF91E-AFCE-4BA6-B247-64A07F8903BA}" type="sibTrans" cxnId="{A06DA606-23FF-4850-AB61-ABDDB8E89A3F}">
      <dgm:prSet/>
      <dgm:spPr/>
      <dgm:t>
        <a:bodyPr/>
        <a:lstStyle/>
        <a:p>
          <a:endParaRPr lang="cs-CZ"/>
        </a:p>
      </dgm:t>
    </dgm:pt>
    <dgm:pt modelId="{51DDF58A-2078-4AE4-AE08-B87D8D2A6DA1}">
      <dgm:prSet phldrT="[Text]" custT="1"/>
      <dgm:spPr/>
      <dgm:t>
        <a:bodyPr/>
        <a:lstStyle/>
        <a:p>
          <a:r>
            <a:rPr lang="en-US" sz="1100" noProof="0" dirty="0" smtClean="0"/>
            <a:t>Development cooperation</a:t>
          </a:r>
          <a:endParaRPr lang="en-US" sz="1100" noProof="0" dirty="0"/>
        </a:p>
      </dgm:t>
    </dgm:pt>
    <dgm:pt modelId="{E819B044-9714-4079-AE12-D7B8E55DA96A}" type="parTrans" cxnId="{437F804D-C9DA-4903-8AF5-6FD0D234E1B8}">
      <dgm:prSet/>
      <dgm:spPr/>
      <dgm:t>
        <a:bodyPr/>
        <a:lstStyle/>
        <a:p>
          <a:endParaRPr lang="cs-CZ"/>
        </a:p>
      </dgm:t>
    </dgm:pt>
    <dgm:pt modelId="{0AB57202-ED3A-42C1-96CB-1425F5A30213}" type="sibTrans" cxnId="{437F804D-C9DA-4903-8AF5-6FD0D234E1B8}">
      <dgm:prSet/>
      <dgm:spPr/>
      <dgm:t>
        <a:bodyPr/>
        <a:lstStyle/>
        <a:p>
          <a:endParaRPr lang="cs-CZ"/>
        </a:p>
      </dgm:t>
    </dgm:pt>
    <dgm:pt modelId="{AD8EB540-1AE1-4CC6-8E21-202090ABD2BF}">
      <dgm:prSet phldrT="[Text]" custT="1"/>
      <dgm:spPr/>
      <dgm:t>
        <a:bodyPr/>
        <a:lstStyle/>
        <a:p>
          <a:r>
            <a:rPr lang="cs-CZ" sz="1100" dirty="0" err="1" smtClean="0"/>
            <a:t>Ukraine</a:t>
          </a:r>
          <a:endParaRPr lang="cs-CZ" sz="1100" dirty="0"/>
        </a:p>
      </dgm:t>
    </dgm:pt>
    <dgm:pt modelId="{DF621289-F8F2-4869-8E0A-8831896194E5}" type="parTrans" cxnId="{81D3C755-2BBF-40DE-B90D-75DBDC6AC377}">
      <dgm:prSet/>
      <dgm:spPr/>
      <dgm:t>
        <a:bodyPr/>
        <a:lstStyle/>
        <a:p>
          <a:endParaRPr lang="cs-CZ"/>
        </a:p>
      </dgm:t>
    </dgm:pt>
    <dgm:pt modelId="{B819600E-C5CE-494F-A9EE-FBFFC4F9F9CE}" type="sibTrans" cxnId="{81D3C755-2BBF-40DE-B90D-75DBDC6AC377}">
      <dgm:prSet/>
      <dgm:spPr/>
      <dgm:t>
        <a:bodyPr/>
        <a:lstStyle/>
        <a:p>
          <a:endParaRPr lang="cs-CZ"/>
        </a:p>
      </dgm:t>
    </dgm:pt>
    <dgm:pt modelId="{60B997FA-4BDF-4A94-8DC9-DB8CF45BECAC}">
      <dgm:prSet phldrT="[Text]" custT="1"/>
      <dgm:spPr/>
      <dgm:t>
        <a:bodyPr/>
        <a:lstStyle/>
        <a:p>
          <a:r>
            <a:rPr lang="cs-CZ" sz="1100" dirty="0" err="1" smtClean="0"/>
            <a:t>Stabilisation</a:t>
          </a:r>
          <a:r>
            <a:rPr lang="cs-CZ" sz="1100" dirty="0" smtClean="0"/>
            <a:t> </a:t>
          </a:r>
          <a:r>
            <a:rPr lang="cs-CZ" sz="1100" dirty="0" err="1" smtClean="0"/>
            <a:t>of</a:t>
          </a:r>
          <a:r>
            <a:rPr lang="cs-CZ" sz="1100" dirty="0" smtClean="0"/>
            <a:t> </a:t>
          </a:r>
          <a:r>
            <a:rPr lang="cs-CZ" sz="1100" dirty="0" err="1" smtClean="0"/>
            <a:t>the</a:t>
          </a:r>
          <a:r>
            <a:rPr lang="cs-CZ" sz="1100" dirty="0" smtClean="0"/>
            <a:t> region</a:t>
          </a:r>
          <a:endParaRPr lang="cs-CZ" sz="1100" dirty="0"/>
        </a:p>
      </dgm:t>
    </dgm:pt>
    <dgm:pt modelId="{963FFDC0-1AFA-4A8C-A5B0-3E48F18339F9}" type="parTrans" cxnId="{E29F58DD-5499-4455-9859-4D1774FF0069}">
      <dgm:prSet/>
      <dgm:spPr/>
      <dgm:t>
        <a:bodyPr/>
        <a:lstStyle/>
        <a:p>
          <a:endParaRPr lang="cs-CZ"/>
        </a:p>
      </dgm:t>
    </dgm:pt>
    <dgm:pt modelId="{0D60519A-379F-4B7F-B4B6-D3B29A09195A}" type="sibTrans" cxnId="{E29F58DD-5499-4455-9859-4D1774FF0069}">
      <dgm:prSet/>
      <dgm:spPr/>
      <dgm:t>
        <a:bodyPr/>
        <a:lstStyle/>
        <a:p>
          <a:endParaRPr lang="cs-CZ"/>
        </a:p>
      </dgm:t>
    </dgm:pt>
    <dgm:pt modelId="{F0AD136F-151D-4144-A4ED-C14452528739}">
      <dgm:prSet phldrT="[Text]" custT="1"/>
      <dgm:spPr/>
      <dgm:t>
        <a:bodyPr/>
        <a:lstStyle/>
        <a:p>
          <a:r>
            <a:rPr lang="cs-CZ" sz="1100"/>
            <a:t>Indo-Pacifik</a:t>
          </a:r>
        </a:p>
      </dgm:t>
    </dgm:pt>
    <dgm:pt modelId="{3BE205EB-CEA8-4DE8-AABB-F0706BE6DDC2}" type="parTrans" cxnId="{F49B2973-4673-411E-B38B-65F913F5F947}">
      <dgm:prSet/>
      <dgm:spPr/>
      <dgm:t>
        <a:bodyPr/>
        <a:lstStyle/>
        <a:p>
          <a:endParaRPr lang="cs-CZ"/>
        </a:p>
      </dgm:t>
    </dgm:pt>
    <dgm:pt modelId="{E6FEE752-05D1-4259-92AA-E721A7FB537C}" type="sibTrans" cxnId="{F49B2973-4673-411E-B38B-65F913F5F947}">
      <dgm:prSet/>
      <dgm:spPr/>
      <dgm:t>
        <a:bodyPr/>
        <a:lstStyle/>
        <a:p>
          <a:endParaRPr lang="cs-CZ"/>
        </a:p>
      </dgm:t>
    </dgm:pt>
    <dgm:pt modelId="{53878BB4-F390-44E9-8C8D-C57260399552}">
      <dgm:prSet phldrT="[Text]" custT="1"/>
      <dgm:spPr/>
      <dgm:t>
        <a:bodyPr/>
        <a:lstStyle/>
        <a:p>
          <a:r>
            <a:rPr lang="en-US" sz="1100" noProof="0" dirty="0" smtClean="0"/>
            <a:t>External dimension of energy </a:t>
          </a:r>
          <a:endParaRPr lang="en-US" sz="1100" noProof="0" dirty="0"/>
        </a:p>
      </dgm:t>
    </dgm:pt>
    <dgm:pt modelId="{BCA6CB91-D921-421A-A315-781EF61402AC}" type="parTrans" cxnId="{D7680E39-766A-4A4D-934B-3BC6610CBDD8}">
      <dgm:prSet/>
      <dgm:spPr/>
      <dgm:t>
        <a:bodyPr/>
        <a:lstStyle/>
        <a:p>
          <a:endParaRPr lang="cs-CZ"/>
        </a:p>
      </dgm:t>
    </dgm:pt>
    <dgm:pt modelId="{6D266B8A-636A-4D45-9008-54AB9DDC216B}" type="sibTrans" cxnId="{D7680E39-766A-4A4D-934B-3BC6610CBDD8}">
      <dgm:prSet/>
      <dgm:spPr/>
      <dgm:t>
        <a:bodyPr/>
        <a:lstStyle/>
        <a:p>
          <a:endParaRPr lang="cs-CZ"/>
        </a:p>
      </dgm:t>
    </dgm:pt>
    <dgm:pt modelId="{757B1F9B-2180-49E7-965E-AB592C0F33D3}">
      <dgm:prSet phldrT="[Text]" custT="1"/>
      <dgm:spPr/>
      <dgm:t>
        <a:bodyPr/>
        <a:lstStyle/>
        <a:p>
          <a:r>
            <a:rPr lang="en-US" sz="1100" noProof="0" dirty="0" smtClean="0"/>
            <a:t>External dimension of migration</a:t>
          </a:r>
          <a:endParaRPr lang="en-US" sz="1100" noProof="0" dirty="0"/>
        </a:p>
      </dgm:t>
    </dgm:pt>
    <dgm:pt modelId="{082CEC6B-62FC-4A06-94BE-A0F0C3A882EB}" type="parTrans" cxnId="{A8E36E90-67C3-4F94-A7D7-5E3DEE39DB03}">
      <dgm:prSet/>
      <dgm:spPr/>
      <dgm:t>
        <a:bodyPr/>
        <a:lstStyle/>
        <a:p>
          <a:endParaRPr lang="cs-CZ"/>
        </a:p>
      </dgm:t>
    </dgm:pt>
    <dgm:pt modelId="{0AF36672-1BC8-4BBD-A15E-BF86F3EB6B2C}" type="sibTrans" cxnId="{A8E36E90-67C3-4F94-A7D7-5E3DEE39DB03}">
      <dgm:prSet/>
      <dgm:spPr/>
      <dgm:t>
        <a:bodyPr/>
        <a:lstStyle/>
        <a:p>
          <a:endParaRPr lang="cs-CZ"/>
        </a:p>
      </dgm:t>
    </dgm:pt>
    <dgm:pt modelId="{739E4445-2904-4568-B4F5-924E3A2B625C}">
      <dgm:prSet phldrT="[Text]" custT="1"/>
      <dgm:spPr/>
      <dgm:t>
        <a:bodyPr/>
        <a:lstStyle/>
        <a:p>
          <a:r>
            <a:rPr lang="cs-CZ" sz="1100" dirty="0" err="1" smtClean="0"/>
            <a:t>Eastern</a:t>
          </a:r>
          <a:r>
            <a:rPr lang="cs-CZ" sz="1100" dirty="0" smtClean="0"/>
            <a:t> </a:t>
          </a:r>
          <a:r>
            <a:rPr lang="cs-CZ" sz="1100" dirty="0" err="1" smtClean="0"/>
            <a:t>neighbourhood</a:t>
          </a:r>
          <a:endParaRPr lang="cs-CZ" sz="1100" dirty="0"/>
        </a:p>
      </dgm:t>
    </dgm:pt>
    <dgm:pt modelId="{AC0083E3-3CC0-4E3A-A920-FBF0972471DB}" type="parTrans" cxnId="{CC1D0EF6-F98A-46B2-8B64-AA2168936CF0}">
      <dgm:prSet/>
      <dgm:spPr/>
      <dgm:t>
        <a:bodyPr/>
        <a:lstStyle/>
        <a:p>
          <a:endParaRPr lang="cs-CZ"/>
        </a:p>
      </dgm:t>
    </dgm:pt>
    <dgm:pt modelId="{DEB4F827-6495-4199-B8E1-F77F93F79203}" type="sibTrans" cxnId="{CC1D0EF6-F98A-46B2-8B64-AA2168936CF0}">
      <dgm:prSet/>
      <dgm:spPr/>
      <dgm:t>
        <a:bodyPr/>
        <a:lstStyle/>
        <a:p>
          <a:endParaRPr lang="cs-CZ"/>
        </a:p>
      </dgm:t>
    </dgm:pt>
    <dgm:pt modelId="{BC5B81BE-C476-4505-B067-0330B7DD534A}">
      <dgm:prSet phldrT="[Text]" custT="1"/>
      <dgm:spPr/>
      <dgm:t>
        <a:bodyPr/>
        <a:lstStyle/>
        <a:p>
          <a:r>
            <a:rPr lang="cs-CZ" sz="1100" dirty="0" err="1" smtClean="0"/>
            <a:t>Russia</a:t>
          </a:r>
          <a:endParaRPr lang="cs-CZ" sz="1100" dirty="0"/>
        </a:p>
      </dgm:t>
    </dgm:pt>
    <dgm:pt modelId="{18F5BBC9-38B5-4CB9-9113-3E0298F9FE75}" type="parTrans" cxnId="{40401BC3-3655-44A5-BB8B-79D2AC3323CF}">
      <dgm:prSet/>
      <dgm:spPr/>
      <dgm:t>
        <a:bodyPr/>
        <a:lstStyle/>
        <a:p>
          <a:endParaRPr lang="cs-CZ"/>
        </a:p>
      </dgm:t>
    </dgm:pt>
    <dgm:pt modelId="{1F92B047-4F0A-4357-BD90-E02D938C6506}" type="sibTrans" cxnId="{40401BC3-3655-44A5-BB8B-79D2AC3323CF}">
      <dgm:prSet/>
      <dgm:spPr/>
      <dgm:t>
        <a:bodyPr/>
        <a:lstStyle/>
        <a:p>
          <a:endParaRPr lang="cs-CZ"/>
        </a:p>
      </dgm:t>
    </dgm:pt>
    <dgm:pt modelId="{13869184-40AB-4262-B6DB-9A129E6ED4E3}">
      <dgm:prSet phldrT="[Text]" custT="1"/>
      <dgm:spPr/>
      <dgm:t>
        <a:bodyPr/>
        <a:lstStyle/>
        <a:p>
          <a:r>
            <a:rPr lang="cs-CZ" sz="1100" dirty="0" smtClean="0"/>
            <a:t>Support </a:t>
          </a:r>
          <a:r>
            <a:rPr lang="cs-CZ" sz="1100" dirty="0" err="1" smtClean="0"/>
            <a:t>of</a:t>
          </a:r>
          <a:r>
            <a:rPr lang="cs-CZ" sz="1100" dirty="0" smtClean="0"/>
            <a:t> </a:t>
          </a:r>
          <a:r>
            <a:rPr lang="cs-CZ" sz="1100" dirty="0" err="1" smtClean="0"/>
            <a:t>the</a:t>
          </a:r>
          <a:r>
            <a:rPr lang="cs-CZ" sz="1100" dirty="0" smtClean="0"/>
            <a:t> </a:t>
          </a:r>
          <a:r>
            <a:rPr lang="cs-CZ" sz="1100" dirty="0" err="1" smtClean="0"/>
            <a:t>accession</a:t>
          </a:r>
          <a:r>
            <a:rPr lang="cs-CZ" sz="1100" dirty="0" smtClean="0"/>
            <a:t> </a:t>
          </a:r>
          <a:r>
            <a:rPr lang="cs-CZ" sz="1100" dirty="0" err="1" smtClean="0"/>
            <a:t>process</a:t>
          </a:r>
          <a:endParaRPr lang="cs-CZ" sz="1100" dirty="0"/>
        </a:p>
      </dgm:t>
    </dgm:pt>
    <dgm:pt modelId="{D7210CBF-6A64-4103-9E6A-9A44446A2C46}" type="parTrans" cxnId="{4AD616F4-BCA5-4791-8686-8A525C20084E}">
      <dgm:prSet/>
      <dgm:spPr/>
      <dgm:t>
        <a:bodyPr/>
        <a:lstStyle/>
        <a:p>
          <a:endParaRPr lang="cs-CZ"/>
        </a:p>
      </dgm:t>
    </dgm:pt>
    <dgm:pt modelId="{E92E97A2-51BA-4697-A76F-C12A54744457}" type="sibTrans" cxnId="{4AD616F4-BCA5-4791-8686-8A525C20084E}">
      <dgm:prSet/>
      <dgm:spPr/>
      <dgm:t>
        <a:bodyPr/>
        <a:lstStyle/>
        <a:p>
          <a:endParaRPr lang="cs-CZ"/>
        </a:p>
      </dgm:t>
    </dgm:pt>
    <dgm:pt modelId="{2267C200-6652-4381-88C0-52BA5209BF3C}">
      <dgm:prSet phldrT="[Text]" custT="1"/>
      <dgm:spPr/>
      <dgm:t>
        <a:bodyPr/>
        <a:lstStyle/>
        <a:p>
          <a:r>
            <a:rPr lang="cs-CZ" sz="1100" dirty="0" err="1" smtClean="0"/>
            <a:t>Dialogue</a:t>
          </a:r>
          <a:r>
            <a:rPr lang="cs-CZ" sz="1100" dirty="0" smtClean="0"/>
            <a:t> </a:t>
          </a:r>
          <a:r>
            <a:rPr lang="cs-CZ" sz="1100" dirty="0" err="1" smtClean="0"/>
            <a:t>btw</a:t>
          </a:r>
          <a:r>
            <a:rPr lang="cs-CZ" sz="1100" dirty="0" smtClean="0"/>
            <a:t> </a:t>
          </a:r>
          <a:r>
            <a:rPr lang="cs-CZ" sz="1100" dirty="0" err="1" smtClean="0"/>
            <a:t>Serbia</a:t>
          </a:r>
          <a:r>
            <a:rPr lang="cs-CZ" sz="1100" dirty="0" smtClean="0"/>
            <a:t>-Kosovo, B-H </a:t>
          </a:r>
          <a:r>
            <a:rPr lang="cs-CZ" sz="1100" dirty="0" err="1" smtClean="0"/>
            <a:t>situation</a:t>
          </a:r>
          <a:endParaRPr lang="cs-CZ" sz="1100" dirty="0"/>
        </a:p>
      </dgm:t>
    </dgm:pt>
    <dgm:pt modelId="{1B124A8E-34E6-49F1-BFDD-37EFDC7B95C0}" type="parTrans" cxnId="{92C741A1-9FD1-4254-B79E-DD684CB1D1B0}">
      <dgm:prSet/>
      <dgm:spPr/>
      <dgm:t>
        <a:bodyPr/>
        <a:lstStyle/>
        <a:p>
          <a:endParaRPr lang="cs-CZ"/>
        </a:p>
      </dgm:t>
    </dgm:pt>
    <dgm:pt modelId="{5701D0D3-6935-464C-918C-8D5FBF7098BC}" type="sibTrans" cxnId="{92C741A1-9FD1-4254-B79E-DD684CB1D1B0}">
      <dgm:prSet/>
      <dgm:spPr/>
      <dgm:t>
        <a:bodyPr/>
        <a:lstStyle/>
        <a:p>
          <a:endParaRPr lang="cs-CZ"/>
        </a:p>
      </dgm:t>
    </dgm:pt>
    <dgm:pt modelId="{7CAF4512-A90F-4C77-832A-4E7E70B8CDA1}">
      <dgm:prSet phldrT="[Text]" custT="1"/>
      <dgm:spPr/>
      <dgm:t>
        <a:bodyPr/>
        <a:lstStyle/>
        <a:p>
          <a:r>
            <a:rPr lang="cs-CZ" sz="1100" dirty="0"/>
            <a:t>Sahel</a:t>
          </a:r>
        </a:p>
      </dgm:t>
    </dgm:pt>
    <dgm:pt modelId="{094471C9-0EFB-45E7-B134-70093EDB5C59}" type="parTrans" cxnId="{60026447-A146-4D5E-838C-D1BFEEE29A19}">
      <dgm:prSet/>
      <dgm:spPr/>
      <dgm:t>
        <a:bodyPr/>
        <a:lstStyle/>
        <a:p>
          <a:endParaRPr lang="cs-CZ"/>
        </a:p>
      </dgm:t>
    </dgm:pt>
    <dgm:pt modelId="{52105DB3-1FE5-4489-B5E4-154C477FA025}" type="sibTrans" cxnId="{60026447-A146-4D5E-838C-D1BFEEE29A19}">
      <dgm:prSet/>
      <dgm:spPr/>
      <dgm:t>
        <a:bodyPr/>
        <a:lstStyle/>
        <a:p>
          <a:endParaRPr lang="cs-CZ"/>
        </a:p>
      </dgm:t>
    </dgm:pt>
    <dgm:pt modelId="{5548CD01-2D37-4C09-8FCF-357677BDB25F}">
      <dgm:prSet phldrT="[Text]" custT="1"/>
      <dgm:spPr/>
      <dgm:t>
        <a:bodyPr/>
        <a:lstStyle/>
        <a:p>
          <a:r>
            <a:rPr lang="en-US" sz="1100" noProof="0" dirty="0" smtClean="0"/>
            <a:t>Strengthening CSDP</a:t>
          </a:r>
          <a:endParaRPr lang="en-US" sz="1100" noProof="0" dirty="0"/>
        </a:p>
      </dgm:t>
    </dgm:pt>
    <dgm:pt modelId="{4E174781-15C2-4D4D-B34A-A9162D1B7062}" type="parTrans" cxnId="{E657EE64-A34A-4E5A-BF13-8D124A5C6DCE}">
      <dgm:prSet/>
      <dgm:spPr/>
      <dgm:t>
        <a:bodyPr/>
        <a:lstStyle/>
        <a:p>
          <a:endParaRPr lang="cs-CZ"/>
        </a:p>
      </dgm:t>
    </dgm:pt>
    <dgm:pt modelId="{96E58087-0E46-4B2F-B6E0-D4436B9D3FA7}" type="sibTrans" cxnId="{E657EE64-A34A-4E5A-BF13-8D124A5C6DCE}">
      <dgm:prSet/>
      <dgm:spPr/>
      <dgm:t>
        <a:bodyPr/>
        <a:lstStyle/>
        <a:p>
          <a:endParaRPr lang="cs-CZ"/>
        </a:p>
      </dgm:t>
    </dgm:pt>
    <dgm:pt modelId="{412BA6B3-9DEF-4B0A-B9B9-141C8B9AFCBF}" type="pres">
      <dgm:prSet presAssocID="{BD08C82A-6226-452D-A4D9-DCB6E42505B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1E961860-2248-47E5-910A-748B269ED223}" type="pres">
      <dgm:prSet presAssocID="{76AE62C2-9540-4B8A-99D0-AF09396E1AD4}" presName="root" presStyleCnt="0"/>
      <dgm:spPr/>
      <dgm:t>
        <a:bodyPr/>
        <a:lstStyle/>
        <a:p>
          <a:endParaRPr lang="cs-CZ"/>
        </a:p>
      </dgm:t>
    </dgm:pt>
    <dgm:pt modelId="{D7DEDFAA-73E2-4DE5-9728-7CB91B500370}" type="pres">
      <dgm:prSet presAssocID="{76AE62C2-9540-4B8A-99D0-AF09396E1AD4}" presName="rootComposite" presStyleCnt="0"/>
      <dgm:spPr/>
      <dgm:t>
        <a:bodyPr/>
        <a:lstStyle/>
        <a:p>
          <a:endParaRPr lang="cs-CZ"/>
        </a:p>
      </dgm:t>
    </dgm:pt>
    <dgm:pt modelId="{880751DB-B13B-4779-BF4C-295E3BF42980}" type="pres">
      <dgm:prSet presAssocID="{76AE62C2-9540-4B8A-99D0-AF09396E1AD4}" presName="rootText" presStyleLbl="node1" presStyleIdx="0" presStyleCnt="2" custScaleX="106464" custScaleY="59537"/>
      <dgm:spPr/>
      <dgm:t>
        <a:bodyPr/>
        <a:lstStyle/>
        <a:p>
          <a:endParaRPr lang="cs-CZ"/>
        </a:p>
      </dgm:t>
    </dgm:pt>
    <dgm:pt modelId="{08CA1E1A-11A7-457A-AC5E-A84667DD679B}" type="pres">
      <dgm:prSet presAssocID="{76AE62C2-9540-4B8A-99D0-AF09396E1AD4}" presName="rootConnector" presStyleLbl="node1" presStyleIdx="0" presStyleCnt="2"/>
      <dgm:spPr/>
      <dgm:t>
        <a:bodyPr/>
        <a:lstStyle/>
        <a:p>
          <a:endParaRPr lang="cs-CZ"/>
        </a:p>
      </dgm:t>
    </dgm:pt>
    <dgm:pt modelId="{47DB922D-8A39-446C-BADD-CCF23301582C}" type="pres">
      <dgm:prSet presAssocID="{76AE62C2-9540-4B8A-99D0-AF09396E1AD4}" presName="childShape" presStyleCnt="0"/>
      <dgm:spPr/>
      <dgm:t>
        <a:bodyPr/>
        <a:lstStyle/>
        <a:p>
          <a:endParaRPr lang="cs-CZ"/>
        </a:p>
      </dgm:t>
    </dgm:pt>
    <dgm:pt modelId="{79541BAC-373A-43C6-97E0-D44C1370F92D}" type="pres">
      <dgm:prSet presAssocID="{1CD48A6E-3B94-45E7-9A5A-35DE28B2F943}" presName="Name13" presStyleLbl="parChTrans1D2" presStyleIdx="0" presStyleCnt="6"/>
      <dgm:spPr/>
      <dgm:t>
        <a:bodyPr/>
        <a:lstStyle/>
        <a:p>
          <a:endParaRPr lang="cs-CZ"/>
        </a:p>
      </dgm:t>
    </dgm:pt>
    <dgm:pt modelId="{76FA8599-8155-401D-9836-0724D6979D0B}" type="pres">
      <dgm:prSet presAssocID="{FDD5BAC7-1F21-4EE4-8DFB-06F2B89E893F}" presName="childText" presStyleLbl="bgAcc1" presStyleIdx="0" presStyleCnt="6" custScaleX="136842" custScaleY="824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2CB354E-B9B0-42B8-A97A-BED7B4F8D806}" type="pres">
      <dgm:prSet presAssocID="{CED9BE6B-537A-44E0-AABB-133D4F6A33D3}" presName="Name13" presStyleLbl="parChTrans1D2" presStyleIdx="1" presStyleCnt="6"/>
      <dgm:spPr/>
      <dgm:t>
        <a:bodyPr/>
        <a:lstStyle/>
        <a:p>
          <a:endParaRPr lang="cs-CZ"/>
        </a:p>
      </dgm:t>
    </dgm:pt>
    <dgm:pt modelId="{3035850D-E945-42BA-B024-FBED217EECED}" type="pres">
      <dgm:prSet presAssocID="{6B4FE25B-0168-4D80-B0F4-DB92A379B37F}" presName="childText" presStyleLbl="bgAcc1" presStyleIdx="1" presStyleCnt="6" custScaleX="13684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7EA441-7137-4AE2-85D0-3BFE5623A7BB}" type="pres">
      <dgm:prSet presAssocID="{4C3AE56A-F778-4F80-B34A-2495B668B734}" presName="Name13" presStyleLbl="parChTrans1D2" presStyleIdx="2" presStyleCnt="6"/>
      <dgm:spPr/>
      <dgm:t>
        <a:bodyPr/>
        <a:lstStyle/>
        <a:p>
          <a:endParaRPr lang="cs-CZ"/>
        </a:p>
      </dgm:t>
    </dgm:pt>
    <dgm:pt modelId="{DD7EB248-CE9F-4B32-BBFF-1E04010E50A7}" type="pres">
      <dgm:prSet presAssocID="{7FFEAC9A-92F2-4E8D-9647-1920A3E12F5A}" presName="childText" presStyleLbl="bgAcc1" presStyleIdx="2" presStyleCnt="6" custScaleX="136842" custScaleY="10220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E16A23-C3E4-4630-B50C-D2345DB97C95}" type="pres">
      <dgm:prSet presAssocID="{94BB399C-9717-4340-B2FC-C9DF7E5C7DE9}" presName="root" presStyleCnt="0"/>
      <dgm:spPr/>
      <dgm:t>
        <a:bodyPr/>
        <a:lstStyle/>
        <a:p>
          <a:endParaRPr lang="cs-CZ"/>
        </a:p>
      </dgm:t>
    </dgm:pt>
    <dgm:pt modelId="{C4D9A2DF-6026-4CE5-8D40-3196555439F4}" type="pres">
      <dgm:prSet presAssocID="{94BB399C-9717-4340-B2FC-C9DF7E5C7DE9}" presName="rootComposite" presStyleCnt="0"/>
      <dgm:spPr/>
      <dgm:t>
        <a:bodyPr/>
        <a:lstStyle/>
        <a:p>
          <a:endParaRPr lang="cs-CZ"/>
        </a:p>
      </dgm:t>
    </dgm:pt>
    <dgm:pt modelId="{5EFC164E-60D2-4E55-8EFF-1902E65511E9}" type="pres">
      <dgm:prSet presAssocID="{94BB399C-9717-4340-B2FC-C9DF7E5C7DE9}" presName="rootText" presStyleLbl="node1" presStyleIdx="1" presStyleCnt="2" custScaleY="55829"/>
      <dgm:spPr/>
      <dgm:t>
        <a:bodyPr/>
        <a:lstStyle/>
        <a:p>
          <a:endParaRPr lang="cs-CZ"/>
        </a:p>
      </dgm:t>
    </dgm:pt>
    <dgm:pt modelId="{BE9E0480-C94C-4783-ADD3-B20883F49B6D}" type="pres">
      <dgm:prSet presAssocID="{94BB399C-9717-4340-B2FC-C9DF7E5C7DE9}" presName="rootConnector" presStyleLbl="node1" presStyleIdx="1" presStyleCnt="2"/>
      <dgm:spPr/>
      <dgm:t>
        <a:bodyPr/>
        <a:lstStyle/>
        <a:p>
          <a:endParaRPr lang="cs-CZ"/>
        </a:p>
      </dgm:t>
    </dgm:pt>
    <dgm:pt modelId="{4AAC2191-EFEB-4CE8-96E3-0866CCDC2B9E}" type="pres">
      <dgm:prSet presAssocID="{94BB399C-9717-4340-B2FC-C9DF7E5C7DE9}" presName="childShape" presStyleCnt="0"/>
      <dgm:spPr/>
      <dgm:t>
        <a:bodyPr/>
        <a:lstStyle/>
        <a:p>
          <a:endParaRPr lang="cs-CZ"/>
        </a:p>
      </dgm:t>
    </dgm:pt>
    <dgm:pt modelId="{0938FC7A-4D77-4C65-B84A-9352C94FD150}" type="pres">
      <dgm:prSet presAssocID="{4227449E-5533-49AB-90D9-33F62EE56231}" presName="Name13" presStyleLbl="parChTrans1D2" presStyleIdx="3" presStyleCnt="6"/>
      <dgm:spPr/>
      <dgm:t>
        <a:bodyPr/>
        <a:lstStyle/>
        <a:p>
          <a:endParaRPr lang="cs-CZ"/>
        </a:p>
      </dgm:t>
    </dgm:pt>
    <dgm:pt modelId="{1EE824BA-4150-4E21-8A20-0035A80F90D1}" type="pres">
      <dgm:prSet presAssocID="{C0BE60F0-6C41-4BC8-8637-EE564A0D1C03}" presName="childText" presStyleLbl="bgAcc1" presStyleIdx="3" presStyleCnt="6" custScaleX="136842" custScaleY="8061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9ACD70-473C-429F-AB01-02D82E9C0EAE}" type="pres">
      <dgm:prSet presAssocID="{9F088DEF-F62E-490E-A042-5B7BCFB85102}" presName="Name13" presStyleLbl="parChTrans1D2" presStyleIdx="4" presStyleCnt="6"/>
      <dgm:spPr/>
      <dgm:t>
        <a:bodyPr/>
        <a:lstStyle/>
        <a:p>
          <a:endParaRPr lang="cs-CZ"/>
        </a:p>
      </dgm:t>
    </dgm:pt>
    <dgm:pt modelId="{F95D0148-C606-460C-A651-482023A0EA03}" type="pres">
      <dgm:prSet presAssocID="{6CD65A35-2048-404D-B71F-0AF90B317DBB}" presName="childText" presStyleLbl="bgAcc1" presStyleIdx="4" presStyleCnt="6" custScaleX="136842" custScaleY="898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F882AB-9B51-4A60-AA8F-DF96C3EF0A58}" type="pres">
      <dgm:prSet presAssocID="{5B3E4A1C-8A7B-45F7-A718-1D84B677D741}" presName="Name13" presStyleLbl="parChTrans1D2" presStyleIdx="5" presStyleCnt="6"/>
      <dgm:spPr/>
      <dgm:t>
        <a:bodyPr/>
        <a:lstStyle/>
        <a:p>
          <a:endParaRPr lang="cs-CZ"/>
        </a:p>
      </dgm:t>
    </dgm:pt>
    <dgm:pt modelId="{BC729A70-6116-4DA0-96C7-25E5347C1BF3}" type="pres">
      <dgm:prSet presAssocID="{D3899482-C8B3-4DBD-9B38-BED171FE67B5}" presName="childText" presStyleLbl="bgAcc1" presStyleIdx="5" presStyleCnt="6" custScaleX="136842" custScaleY="6476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37F804D-C9DA-4903-8AF5-6FD0D234E1B8}" srcId="{7FFEAC9A-92F2-4E8D-9647-1920A3E12F5A}" destId="{51DDF58A-2078-4AE4-AE08-B87D8D2A6DA1}" srcOrd="2" destOrd="0" parTransId="{E819B044-9714-4079-AE12-D7B8E55DA96A}" sibTransId="{0AB57202-ED3A-42C1-96CB-1425F5A30213}"/>
    <dgm:cxn modelId="{1102F50D-2AE5-497D-93D1-3232B7B9F2C2}" type="presOf" srcId="{F8883E61-A4A9-47F6-8832-4D63260971A4}" destId="{3035850D-E945-42BA-B024-FBED217EECED}" srcOrd="0" destOrd="2" presId="urn:microsoft.com/office/officeart/2005/8/layout/hierarchy3"/>
    <dgm:cxn modelId="{A8E36E90-67C3-4F94-A7D7-5E3DEE39DB03}" srcId="{7FFEAC9A-92F2-4E8D-9647-1920A3E12F5A}" destId="{757B1F9B-2180-49E7-965E-AB592C0F33D3}" srcOrd="3" destOrd="0" parTransId="{082CEC6B-62FC-4A06-94BE-A0F0C3A882EB}" sibTransId="{0AF36672-1BC8-4BBD-A15E-BF86F3EB6B2C}"/>
    <dgm:cxn modelId="{8FA4BF70-2A46-4CC0-9165-AD7D7DB7722C}" type="presOf" srcId="{13869184-40AB-4262-B6DB-9A129E6ED4E3}" destId="{F95D0148-C606-460C-A651-482023A0EA03}" srcOrd="0" destOrd="2" presId="urn:microsoft.com/office/officeart/2005/8/layout/hierarchy3"/>
    <dgm:cxn modelId="{BDDEF1BC-F805-4D94-8A26-3B8F8A92E0A2}" type="presOf" srcId="{F0AD136F-151D-4144-A4ED-C14452528739}" destId="{BC729A70-6116-4DA0-96C7-25E5347C1BF3}" srcOrd="0" destOrd="1" presId="urn:microsoft.com/office/officeart/2005/8/layout/hierarchy3"/>
    <dgm:cxn modelId="{15774DF3-A192-47D0-90FC-5B966FDC55C3}" type="presOf" srcId="{BC5B81BE-C476-4505-B067-0330B7DD534A}" destId="{1EE824BA-4150-4E21-8A20-0035A80F90D1}" srcOrd="0" destOrd="3" presId="urn:microsoft.com/office/officeart/2005/8/layout/hierarchy3"/>
    <dgm:cxn modelId="{85773534-F6B9-440B-AC5E-75043FE299F7}" type="presOf" srcId="{D3899482-C8B3-4DBD-9B38-BED171FE67B5}" destId="{BC729A70-6116-4DA0-96C7-25E5347C1BF3}" srcOrd="0" destOrd="0" presId="urn:microsoft.com/office/officeart/2005/8/layout/hierarchy3"/>
    <dgm:cxn modelId="{A919EC59-5818-42E3-BCC3-48B28B56237A}" type="presOf" srcId="{53878BB4-F390-44E9-8C8D-C57260399552}" destId="{3035850D-E945-42BA-B024-FBED217EECED}" srcOrd="0" destOrd="1" presId="urn:microsoft.com/office/officeart/2005/8/layout/hierarchy3"/>
    <dgm:cxn modelId="{8A05CBD9-AD6B-489B-AF95-DFA1B79A95FE}" srcId="{94BB399C-9717-4340-B2FC-C9DF7E5C7DE9}" destId="{6CD65A35-2048-404D-B71F-0AF90B317DBB}" srcOrd="1" destOrd="0" parTransId="{9F088DEF-F62E-490E-A042-5B7BCFB85102}" sibTransId="{5F678378-4F2C-4529-915A-F24C47CC8178}"/>
    <dgm:cxn modelId="{817D1AB5-57BE-4E93-88C4-7F2745D04025}" type="presOf" srcId="{94BB399C-9717-4340-B2FC-C9DF7E5C7DE9}" destId="{BE9E0480-C94C-4783-ADD3-B20883F49B6D}" srcOrd="1" destOrd="0" presId="urn:microsoft.com/office/officeart/2005/8/layout/hierarchy3"/>
    <dgm:cxn modelId="{81D3C755-2BBF-40DE-B90D-75DBDC6AC377}" srcId="{C0BE60F0-6C41-4BC8-8637-EE564A0D1C03}" destId="{AD8EB540-1AE1-4CC6-8E21-202090ABD2BF}" srcOrd="0" destOrd="0" parTransId="{DF621289-F8F2-4869-8E0A-8831896194E5}" sibTransId="{B819600E-C5CE-494F-A9EE-FBFFC4F9F9CE}"/>
    <dgm:cxn modelId="{F601FEE0-945B-4EC1-B67C-DF7922BD05A9}" type="presOf" srcId="{EE09B955-B778-4E1C-B80B-24A7BB7380BD}" destId="{DD7EB248-CE9F-4B32-BBFF-1E04010E50A7}" srcOrd="0" destOrd="1" presId="urn:microsoft.com/office/officeart/2005/8/layout/hierarchy3"/>
    <dgm:cxn modelId="{60026447-A146-4D5E-838C-D1BFEEE29A19}" srcId="{D3899482-C8B3-4DBD-9B38-BED171FE67B5}" destId="{7CAF4512-A90F-4C77-832A-4E7E70B8CDA1}" srcOrd="1" destOrd="0" parTransId="{094471C9-0EFB-45E7-B134-70093EDB5C59}" sibTransId="{52105DB3-1FE5-4489-B5E4-154C477FA025}"/>
    <dgm:cxn modelId="{AAEA1A79-CFDA-4BAA-9951-E080979A225F}" type="presOf" srcId="{9F088DEF-F62E-490E-A042-5B7BCFB85102}" destId="{CD9ACD70-473C-429F-AB01-02D82E9C0EAE}" srcOrd="0" destOrd="0" presId="urn:microsoft.com/office/officeart/2005/8/layout/hierarchy3"/>
    <dgm:cxn modelId="{4CC03A8F-4933-422D-BB55-FE3E5B1F51E9}" srcId="{FDD5BAC7-1F21-4EE4-8DFB-06F2B89E893F}" destId="{F5048798-770E-4B20-A51F-F7F9D103159E}" srcOrd="0" destOrd="0" parTransId="{FF12162D-99B0-43B9-A831-964504BF20EF}" sibTransId="{1CC61826-2A32-4F4E-8B31-46CAE132DA91}"/>
    <dgm:cxn modelId="{FEA9F329-C769-4381-A7AB-668624E4F942}" type="presOf" srcId="{2267C200-6652-4381-88C0-52BA5209BF3C}" destId="{F95D0148-C606-460C-A651-482023A0EA03}" srcOrd="0" destOrd="3" presId="urn:microsoft.com/office/officeart/2005/8/layout/hierarchy3"/>
    <dgm:cxn modelId="{D7680E39-766A-4A4D-934B-3BC6610CBDD8}" srcId="{6B4FE25B-0168-4D80-B0F4-DB92A379B37F}" destId="{53878BB4-F390-44E9-8C8D-C57260399552}" srcOrd="0" destOrd="0" parTransId="{BCA6CB91-D921-421A-A315-781EF61402AC}" sibTransId="{6D266B8A-636A-4D45-9008-54AB9DDC216B}"/>
    <dgm:cxn modelId="{D1310F69-8329-4306-A8A1-5AE547B63C8E}" type="presOf" srcId="{739E4445-2904-4568-B4F5-924E3A2B625C}" destId="{1EE824BA-4150-4E21-8A20-0035A80F90D1}" srcOrd="0" destOrd="2" presId="urn:microsoft.com/office/officeart/2005/8/layout/hierarchy3"/>
    <dgm:cxn modelId="{CC1D0EF6-F98A-46B2-8B64-AA2168936CF0}" srcId="{C0BE60F0-6C41-4BC8-8637-EE564A0D1C03}" destId="{739E4445-2904-4568-B4F5-924E3A2B625C}" srcOrd="1" destOrd="0" parTransId="{AC0083E3-3CC0-4E3A-A920-FBF0972471DB}" sibTransId="{DEB4F827-6495-4199-B8E1-F77F93F79203}"/>
    <dgm:cxn modelId="{B3762A28-D0AF-45BC-A956-09722D41190B}" type="presOf" srcId="{7CAF4512-A90F-4C77-832A-4E7E70B8CDA1}" destId="{BC729A70-6116-4DA0-96C7-25E5347C1BF3}" srcOrd="0" destOrd="2" presId="urn:microsoft.com/office/officeart/2005/8/layout/hierarchy3"/>
    <dgm:cxn modelId="{C0448044-A1B0-45A3-A413-9C5D727C3829}" type="presOf" srcId="{6B4FE25B-0168-4D80-B0F4-DB92A379B37F}" destId="{3035850D-E945-42BA-B024-FBED217EECED}" srcOrd="0" destOrd="0" presId="urn:microsoft.com/office/officeart/2005/8/layout/hierarchy3"/>
    <dgm:cxn modelId="{F49B2973-4673-411E-B38B-65F913F5F947}" srcId="{D3899482-C8B3-4DBD-9B38-BED171FE67B5}" destId="{F0AD136F-151D-4144-A4ED-C14452528739}" srcOrd="0" destOrd="0" parTransId="{3BE205EB-CEA8-4DE8-AABB-F0706BE6DDC2}" sibTransId="{E6FEE752-05D1-4259-92AA-E721A7FB537C}"/>
    <dgm:cxn modelId="{CACEA522-74B8-4347-AC89-3D515497CEC5}" type="presOf" srcId="{5B3E4A1C-8A7B-45F7-A718-1D84B677D741}" destId="{C1F882AB-9B51-4A60-AA8F-DF96C3EF0A58}" srcOrd="0" destOrd="0" presId="urn:microsoft.com/office/officeart/2005/8/layout/hierarchy3"/>
    <dgm:cxn modelId="{621C3522-B959-4573-805A-B0F1D2735C16}" type="presOf" srcId="{4227449E-5533-49AB-90D9-33F62EE56231}" destId="{0938FC7A-4D77-4C65-B84A-9352C94FD150}" srcOrd="0" destOrd="0" presId="urn:microsoft.com/office/officeart/2005/8/layout/hierarchy3"/>
    <dgm:cxn modelId="{5E09ADAD-07AA-4CEC-A4CE-BE8AC22DCFEB}" type="presOf" srcId="{7FFEAC9A-92F2-4E8D-9647-1920A3E12F5A}" destId="{DD7EB248-CE9F-4B32-BBFF-1E04010E50A7}" srcOrd="0" destOrd="0" presId="urn:microsoft.com/office/officeart/2005/8/layout/hierarchy3"/>
    <dgm:cxn modelId="{994C018D-6F6F-45DE-A4A2-A1669F8F12E0}" type="presOf" srcId="{1CD48A6E-3B94-45E7-9A5A-35DE28B2F943}" destId="{79541BAC-373A-43C6-97E0-D44C1370F92D}" srcOrd="0" destOrd="0" presId="urn:microsoft.com/office/officeart/2005/8/layout/hierarchy3"/>
    <dgm:cxn modelId="{06CBAEC1-D5F7-4334-9195-3DF9E3F296E4}" type="presOf" srcId="{C0BE60F0-6C41-4BC8-8637-EE564A0D1C03}" destId="{1EE824BA-4150-4E21-8A20-0035A80F90D1}" srcOrd="0" destOrd="0" presId="urn:microsoft.com/office/officeart/2005/8/layout/hierarchy3"/>
    <dgm:cxn modelId="{A06DA606-23FF-4850-AB61-ABDDB8E89A3F}" srcId="{7FFEAC9A-92F2-4E8D-9647-1920A3E12F5A}" destId="{5F93BECE-4E62-47E1-9391-08D0FEBD9AFF}" srcOrd="1" destOrd="0" parTransId="{5E5D2E5A-D9F4-4DE7-B7DA-D8190DDDD622}" sibTransId="{E9FCF91E-AFCE-4BA6-B247-64A07F8903BA}"/>
    <dgm:cxn modelId="{207101ED-0364-4AA2-83D2-424732E7E2B5}" type="presOf" srcId="{F5048798-770E-4B20-A51F-F7F9D103159E}" destId="{76FA8599-8155-401D-9836-0724D6979D0B}" srcOrd="0" destOrd="1" presId="urn:microsoft.com/office/officeart/2005/8/layout/hierarchy3"/>
    <dgm:cxn modelId="{550556E3-C6ED-4F86-9B1D-737CEFF9DB9B}" srcId="{94BB399C-9717-4340-B2FC-C9DF7E5C7DE9}" destId="{C0BE60F0-6C41-4BC8-8637-EE564A0D1C03}" srcOrd="0" destOrd="0" parTransId="{4227449E-5533-49AB-90D9-33F62EE56231}" sibTransId="{049EA900-DD65-47D8-B616-0416C5402C76}"/>
    <dgm:cxn modelId="{5356615E-DF5F-41DA-AF58-50355D1565F1}" type="presOf" srcId="{5548CD01-2D37-4C09-8FCF-357677BDB25F}" destId="{76FA8599-8155-401D-9836-0724D6979D0B}" srcOrd="0" destOrd="3" presId="urn:microsoft.com/office/officeart/2005/8/layout/hierarchy3"/>
    <dgm:cxn modelId="{4A336B9E-B889-4763-BF34-517FEC889839}" type="presOf" srcId="{BD08C82A-6226-452D-A4D9-DCB6E42505BB}" destId="{412BA6B3-9DEF-4B0A-B9B9-141C8B9AFCBF}" srcOrd="0" destOrd="0" presId="urn:microsoft.com/office/officeart/2005/8/layout/hierarchy3"/>
    <dgm:cxn modelId="{538E6240-6201-4178-AE3E-59F6CF102852}" type="presOf" srcId="{CED9BE6B-537A-44E0-AABB-133D4F6A33D3}" destId="{42CB354E-B9B0-42B8-A97A-BED7B4F8D806}" srcOrd="0" destOrd="0" presId="urn:microsoft.com/office/officeart/2005/8/layout/hierarchy3"/>
    <dgm:cxn modelId="{7DFCE675-26B7-48F5-A662-2F7EF237A965}" srcId="{76AE62C2-9540-4B8A-99D0-AF09396E1AD4}" destId="{FDD5BAC7-1F21-4EE4-8DFB-06F2B89E893F}" srcOrd="0" destOrd="0" parTransId="{1CD48A6E-3B94-45E7-9A5A-35DE28B2F943}" sibTransId="{F81A12E5-EE3D-44A5-93FC-5E9C74403E3E}"/>
    <dgm:cxn modelId="{9C599631-3062-4DC6-BE1A-EE107EEAA037}" type="presOf" srcId="{757B1F9B-2180-49E7-965E-AB592C0F33D3}" destId="{DD7EB248-CE9F-4B32-BBFF-1E04010E50A7}" srcOrd="0" destOrd="4" presId="urn:microsoft.com/office/officeart/2005/8/layout/hierarchy3"/>
    <dgm:cxn modelId="{28A18BC3-ACCB-42AB-B05E-D5AE22277603}" srcId="{BD08C82A-6226-452D-A4D9-DCB6E42505BB}" destId="{76AE62C2-9540-4B8A-99D0-AF09396E1AD4}" srcOrd="0" destOrd="0" parTransId="{139468E1-8586-4AE6-9444-96D1AD7C504F}" sibTransId="{33D7B506-1230-452C-9C7E-2AF77095DADE}"/>
    <dgm:cxn modelId="{8524618A-B87D-49A0-9880-03F8501A7677}" type="presOf" srcId="{94BB399C-9717-4340-B2FC-C9DF7E5C7DE9}" destId="{5EFC164E-60D2-4E55-8EFF-1902E65511E9}" srcOrd="0" destOrd="0" presId="urn:microsoft.com/office/officeart/2005/8/layout/hierarchy3"/>
    <dgm:cxn modelId="{EE417A0F-325B-4C5C-9029-795D136F5B90}" type="presOf" srcId="{60B997FA-4BDF-4A94-8DC9-DB8CF45BECAC}" destId="{F95D0148-C606-460C-A651-482023A0EA03}" srcOrd="0" destOrd="1" presId="urn:microsoft.com/office/officeart/2005/8/layout/hierarchy3"/>
    <dgm:cxn modelId="{AC9A87C6-C08A-4A29-B810-97C7FA6311CD}" type="presOf" srcId="{72579808-98A0-4771-860C-EFBD5ABDD0EB}" destId="{76FA8599-8155-401D-9836-0724D6979D0B}" srcOrd="0" destOrd="2" presId="urn:microsoft.com/office/officeart/2005/8/layout/hierarchy3"/>
    <dgm:cxn modelId="{9F61AEB4-A024-4F38-BA4E-D39CA40220AA}" srcId="{FDD5BAC7-1F21-4EE4-8DFB-06F2B89E893F}" destId="{72579808-98A0-4771-860C-EFBD5ABDD0EB}" srcOrd="1" destOrd="0" parTransId="{D345F232-8162-403B-9DD9-428F3F1553D3}" sibTransId="{87643152-61D1-4A50-938F-F84D1C25515F}"/>
    <dgm:cxn modelId="{A5CB21F3-E8D9-4A7F-8392-A553F229D418}" srcId="{6B4FE25B-0168-4D80-B0F4-DB92A379B37F}" destId="{F946A312-3226-4AFB-BFCF-1BB730712162}" srcOrd="3" destOrd="0" parTransId="{107EDD28-DFD7-4D47-B18D-DBC429CC561B}" sibTransId="{76D29E76-1463-483A-8D51-1E8279278C29}"/>
    <dgm:cxn modelId="{6689DF37-880F-4005-86BA-653A67F80B21}" srcId="{6B4FE25B-0168-4D80-B0F4-DB92A379B37F}" destId="{F8883E61-A4A9-47F6-8832-4D63260971A4}" srcOrd="1" destOrd="0" parTransId="{19D816F9-C1F7-4F68-A364-F3BBF7C741AB}" sibTransId="{DCF6473C-AA25-4059-B544-9F8B761F36B5}"/>
    <dgm:cxn modelId="{2A7B85F5-6C9C-4E9B-9D8B-FBA21E8B43FA}" srcId="{7FFEAC9A-92F2-4E8D-9647-1920A3E12F5A}" destId="{EE09B955-B778-4E1C-B80B-24A7BB7380BD}" srcOrd="0" destOrd="0" parTransId="{5FCDC2AD-E67F-47AB-868A-3739D273E982}" sibTransId="{D79FEEF3-9152-4EA1-8116-3A3143FA650E}"/>
    <dgm:cxn modelId="{92C741A1-9FD1-4254-B79E-DD684CB1D1B0}" srcId="{6CD65A35-2048-404D-B71F-0AF90B317DBB}" destId="{2267C200-6652-4381-88C0-52BA5209BF3C}" srcOrd="2" destOrd="0" parTransId="{1B124A8E-34E6-49F1-BFDD-37EFDC7B95C0}" sibTransId="{5701D0D3-6935-464C-918C-8D5FBF7098BC}"/>
    <dgm:cxn modelId="{493824AF-008B-46D3-A50D-887DB048B7D8}" type="presOf" srcId="{FDD5BAC7-1F21-4EE4-8DFB-06F2B89E893F}" destId="{76FA8599-8155-401D-9836-0724D6979D0B}" srcOrd="0" destOrd="0" presId="urn:microsoft.com/office/officeart/2005/8/layout/hierarchy3"/>
    <dgm:cxn modelId="{84D6F3D1-FD89-4AEE-962F-E1678170D336}" srcId="{BD08C82A-6226-452D-A4D9-DCB6E42505BB}" destId="{94BB399C-9717-4340-B2FC-C9DF7E5C7DE9}" srcOrd="1" destOrd="0" parTransId="{146E0D0A-34E2-4BAB-8A07-3D9B73969327}" sibTransId="{AD8EBC14-C242-43BB-ADB3-936D8166CA18}"/>
    <dgm:cxn modelId="{709D0E9E-6752-4E5E-95E5-20B6A36E0728}" srcId="{6B4FE25B-0168-4D80-B0F4-DB92A379B37F}" destId="{81F47106-8608-4840-BBC2-6197B5A6ACA2}" srcOrd="2" destOrd="0" parTransId="{AAC07FBE-DD95-40EF-B3CD-15BE02F8348A}" sibTransId="{11FAC3BD-AA14-48B5-B06F-1A848310874C}"/>
    <dgm:cxn modelId="{0B05FD24-5D9B-497D-923D-079C6A890603}" type="presOf" srcId="{81F47106-8608-4840-BBC2-6197B5A6ACA2}" destId="{3035850D-E945-42BA-B024-FBED217EECED}" srcOrd="0" destOrd="3" presId="urn:microsoft.com/office/officeart/2005/8/layout/hierarchy3"/>
    <dgm:cxn modelId="{F2857E66-8140-4E10-B508-DE6503C71FDD}" type="presOf" srcId="{51DDF58A-2078-4AE4-AE08-B87D8D2A6DA1}" destId="{DD7EB248-CE9F-4B32-BBFF-1E04010E50A7}" srcOrd="0" destOrd="3" presId="urn:microsoft.com/office/officeart/2005/8/layout/hierarchy3"/>
    <dgm:cxn modelId="{40401BC3-3655-44A5-BB8B-79D2AC3323CF}" srcId="{C0BE60F0-6C41-4BC8-8637-EE564A0D1C03}" destId="{BC5B81BE-C476-4505-B067-0330B7DD534A}" srcOrd="2" destOrd="0" parTransId="{18F5BBC9-38B5-4CB9-9113-3E0298F9FE75}" sibTransId="{1F92B047-4F0A-4357-BD90-E02D938C6506}"/>
    <dgm:cxn modelId="{6B329850-8BBC-4278-858D-B105951673D1}" srcId="{76AE62C2-9540-4B8A-99D0-AF09396E1AD4}" destId="{6B4FE25B-0168-4D80-B0F4-DB92A379B37F}" srcOrd="1" destOrd="0" parTransId="{CED9BE6B-537A-44E0-AABB-133D4F6A33D3}" sibTransId="{AD05DAD3-5990-4148-85FC-557AF28DF32E}"/>
    <dgm:cxn modelId="{F03C4CA9-EF88-4D0E-A8D5-E7E982B1AD95}" type="presOf" srcId="{76AE62C2-9540-4B8A-99D0-AF09396E1AD4}" destId="{880751DB-B13B-4779-BF4C-295E3BF42980}" srcOrd="0" destOrd="0" presId="urn:microsoft.com/office/officeart/2005/8/layout/hierarchy3"/>
    <dgm:cxn modelId="{630D02C5-82E3-47E3-BD4B-54B4C0964818}" srcId="{76AE62C2-9540-4B8A-99D0-AF09396E1AD4}" destId="{7FFEAC9A-92F2-4E8D-9647-1920A3E12F5A}" srcOrd="2" destOrd="0" parTransId="{4C3AE56A-F778-4F80-B34A-2495B668B734}" sibTransId="{E651959F-108F-40F2-9606-52EA49CFF507}"/>
    <dgm:cxn modelId="{E29F58DD-5499-4455-9859-4D1774FF0069}" srcId="{6CD65A35-2048-404D-B71F-0AF90B317DBB}" destId="{60B997FA-4BDF-4A94-8DC9-DB8CF45BECAC}" srcOrd="0" destOrd="0" parTransId="{963FFDC0-1AFA-4A8C-A5B0-3E48F18339F9}" sibTransId="{0D60519A-379F-4B7F-B4B6-D3B29A09195A}"/>
    <dgm:cxn modelId="{E657EE64-A34A-4E5A-BF13-8D124A5C6DCE}" srcId="{FDD5BAC7-1F21-4EE4-8DFB-06F2B89E893F}" destId="{5548CD01-2D37-4C09-8FCF-357677BDB25F}" srcOrd="2" destOrd="0" parTransId="{4E174781-15C2-4D4D-B34A-A9162D1B7062}" sibTransId="{96E58087-0E46-4B2F-B6E0-D4436B9D3FA7}"/>
    <dgm:cxn modelId="{CF64298D-9B17-473A-9338-AE4864F3BFD9}" type="presOf" srcId="{F946A312-3226-4AFB-BFCF-1BB730712162}" destId="{3035850D-E945-42BA-B024-FBED217EECED}" srcOrd="0" destOrd="4" presId="urn:microsoft.com/office/officeart/2005/8/layout/hierarchy3"/>
    <dgm:cxn modelId="{4AFFA149-8559-41DD-8B79-945883BDDA92}" srcId="{94BB399C-9717-4340-B2FC-C9DF7E5C7DE9}" destId="{D3899482-C8B3-4DBD-9B38-BED171FE67B5}" srcOrd="2" destOrd="0" parTransId="{5B3E4A1C-8A7B-45F7-A718-1D84B677D741}" sibTransId="{FF9E6C24-35F9-4E9B-BF23-89E24EA66295}"/>
    <dgm:cxn modelId="{15F9429B-DD43-4D23-9985-5C1884B4042D}" type="presOf" srcId="{76AE62C2-9540-4B8A-99D0-AF09396E1AD4}" destId="{08CA1E1A-11A7-457A-AC5E-A84667DD679B}" srcOrd="1" destOrd="0" presId="urn:microsoft.com/office/officeart/2005/8/layout/hierarchy3"/>
    <dgm:cxn modelId="{D951F7AC-C21C-4090-8314-6AC24FBE0563}" type="presOf" srcId="{6CD65A35-2048-404D-B71F-0AF90B317DBB}" destId="{F95D0148-C606-460C-A651-482023A0EA03}" srcOrd="0" destOrd="0" presId="urn:microsoft.com/office/officeart/2005/8/layout/hierarchy3"/>
    <dgm:cxn modelId="{4AD616F4-BCA5-4791-8686-8A525C20084E}" srcId="{6CD65A35-2048-404D-B71F-0AF90B317DBB}" destId="{13869184-40AB-4262-B6DB-9A129E6ED4E3}" srcOrd="1" destOrd="0" parTransId="{D7210CBF-6A64-4103-9E6A-9A44446A2C46}" sibTransId="{E92E97A2-51BA-4697-A76F-C12A54744457}"/>
    <dgm:cxn modelId="{A8980522-F2E8-451F-8835-03CA380B807B}" type="presOf" srcId="{5F93BECE-4E62-47E1-9391-08D0FEBD9AFF}" destId="{DD7EB248-CE9F-4B32-BBFF-1E04010E50A7}" srcOrd="0" destOrd="2" presId="urn:microsoft.com/office/officeart/2005/8/layout/hierarchy3"/>
    <dgm:cxn modelId="{BC30703D-F17C-4D8E-A1AF-68A1F416586B}" type="presOf" srcId="{AD8EB540-1AE1-4CC6-8E21-202090ABD2BF}" destId="{1EE824BA-4150-4E21-8A20-0035A80F90D1}" srcOrd="0" destOrd="1" presId="urn:microsoft.com/office/officeart/2005/8/layout/hierarchy3"/>
    <dgm:cxn modelId="{D6B8F004-7195-4BBE-A11C-C5E6C47972FA}" type="presOf" srcId="{4C3AE56A-F778-4F80-B34A-2495B668B734}" destId="{C77EA441-7137-4AE2-85D0-3BFE5623A7BB}" srcOrd="0" destOrd="0" presId="urn:microsoft.com/office/officeart/2005/8/layout/hierarchy3"/>
    <dgm:cxn modelId="{6708D61E-B12A-4F86-8615-DEFC51EB3124}" type="presParOf" srcId="{412BA6B3-9DEF-4B0A-B9B9-141C8B9AFCBF}" destId="{1E961860-2248-47E5-910A-748B269ED223}" srcOrd="0" destOrd="0" presId="urn:microsoft.com/office/officeart/2005/8/layout/hierarchy3"/>
    <dgm:cxn modelId="{C3971A35-B62B-4256-AFB4-80C6874A042B}" type="presParOf" srcId="{1E961860-2248-47E5-910A-748B269ED223}" destId="{D7DEDFAA-73E2-4DE5-9728-7CB91B500370}" srcOrd="0" destOrd="0" presId="urn:microsoft.com/office/officeart/2005/8/layout/hierarchy3"/>
    <dgm:cxn modelId="{6C71E646-F1D1-473D-8E9E-706DD5DDFCBF}" type="presParOf" srcId="{D7DEDFAA-73E2-4DE5-9728-7CB91B500370}" destId="{880751DB-B13B-4779-BF4C-295E3BF42980}" srcOrd="0" destOrd="0" presId="urn:microsoft.com/office/officeart/2005/8/layout/hierarchy3"/>
    <dgm:cxn modelId="{A2919E24-A247-4BB0-9EEF-C5B5389B7A6A}" type="presParOf" srcId="{D7DEDFAA-73E2-4DE5-9728-7CB91B500370}" destId="{08CA1E1A-11A7-457A-AC5E-A84667DD679B}" srcOrd="1" destOrd="0" presId="urn:microsoft.com/office/officeart/2005/8/layout/hierarchy3"/>
    <dgm:cxn modelId="{8ABBC418-3FE0-4530-AECA-65165533AF99}" type="presParOf" srcId="{1E961860-2248-47E5-910A-748B269ED223}" destId="{47DB922D-8A39-446C-BADD-CCF23301582C}" srcOrd="1" destOrd="0" presId="urn:microsoft.com/office/officeart/2005/8/layout/hierarchy3"/>
    <dgm:cxn modelId="{3279D8B6-922D-42CA-933B-D4A0E9AD06F0}" type="presParOf" srcId="{47DB922D-8A39-446C-BADD-CCF23301582C}" destId="{79541BAC-373A-43C6-97E0-D44C1370F92D}" srcOrd="0" destOrd="0" presId="urn:microsoft.com/office/officeart/2005/8/layout/hierarchy3"/>
    <dgm:cxn modelId="{A29056C2-F0F6-4231-A696-E3F30C1940A4}" type="presParOf" srcId="{47DB922D-8A39-446C-BADD-CCF23301582C}" destId="{76FA8599-8155-401D-9836-0724D6979D0B}" srcOrd="1" destOrd="0" presId="urn:microsoft.com/office/officeart/2005/8/layout/hierarchy3"/>
    <dgm:cxn modelId="{DCDAF07B-6C4B-4309-B61B-F6F74FF6EC3D}" type="presParOf" srcId="{47DB922D-8A39-446C-BADD-CCF23301582C}" destId="{42CB354E-B9B0-42B8-A97A-BED7B4F8D806}" srcOrd="2" destOrd="0" presId="urn:microsoft.com/office/officeart/2005/8/layout/hierarchy3"/>
    <dgm:cxn modelId="{448B142F-3E11-490E-8E7D-266411D59EBD}" type="presParOf" srcId="{47DB922D-8A39-446C-BADD-CCF23301582C}" destId="{3035850D-E945-42BA-B024-FBED217EECED}" srcOrd="3" destOrd="0" presId="urn:microsoft.com/office/officeart/2005/8/layout/hierarchy3"/>
    <dgm:cxn modelId="{3726AA22-8BB3-4FB5-AA2F-34995DF82C8A}" type="presParOf" srcId="{47DB922D-8A39-446C-BADD-CCF23301582C}" destId="{C77EA441-7137-4AE2-85D0-3BFE5623A7BB}" srcOrd="4" destOrd="0" presId="urn:microsoft.com/office/officeart/2005/8/layout/hierarchy3"/>
    <dgm:cxn modelId="{F62F9847-35B7-4511-909B-7CDCEADE5A06}" type="presParOf" srcId="{47DB922D-8A39-446C-BADD-CCF23301582C}" destId="{DD7EB248-CE9F-4B32-BBFF-1E04010E50A7}" srcOrd="5" destOrd="0" presId="urn:microsoft.com/office/officeart/2005/8/layout/hierarchy3"/>
    <dgm:cxn modelId="{B83521BD-5476-4E82-9683-025C249BF8CE}" type="presParOf" srcId="{412BA6B3-9DEF-4B0A-B9B9-141C8B9AFCBF}" destId="{21E16A23-C3E4-4630-B50C-D2345DB97C95}" srcOrd="1" destOrd="0" presId="urn:microsoft.com/office/officeart/2005/8/layout/hierarchy3"/>
    <dgm:cxn modelId="{7DA9623B-860C-4249-B046-89A485E88DF3}" type="presParOf" srcId="{21E16A23-C3E4-4630-B50C-D2345DB97C95}" destId="{C4D9A2DF-6026-4CE5-8D40-3196555439F4}" srcOrd="0" destOrd="0" presId="urn:microsoft.com/office/officeart/2005/8/layout/hierarchy3"/>
    <dgm:cxn modelId="{C4AE9A64-48DF-4BC6-8F00-F50CAA52F328}" type="presParOf" srcId="{C4D9A2DF-6026-4CE5-8D40-3196555439F4}" destId="{5EFC164E-60D2-4E55-8EFF-1902E65511E9}" srcOrd="0" destOrd="0" presId="urn:microsoft.com/office/officeart/2005/8/layout/hierarchy3"/>
    <dgm:cxn modelId="{F349C362-250E-4909-A8E4-D2163C513D50}" type="presParOf" srcId="{C4D9A2DF-6026-4CE5-8D40-3196555439F4}" destId="{BE9E0480-C94C-4783-ADD3-B20883F49B6D}" srcOrd="1" destOrd="0" presId="urn:microsoft.com/office/officeart/2005/8/layout/hierarchy3"/>
    <dgm:cxn modelId="{58B1EF5F-FCD1-4E8E-AFEC-1DBB8FB16A99}" type="presParOf" srcId="{21E16A23-C3E4-4630-B50C-D2345DB97C95}" destId="{4AAC2191-EFEB-4CE8-96E3-0866CCDC2B9E}" srcOrd="1" destOrd="0" presId="urn:microsoft.com/office/officeart/2005/8/layout/hierarchy3"/>
    <dgm:cxn modelId="{851EA1B1-93E1-4B2F-A3DD-C5F34994C716}" type="presParOf" srcId="{4AAC2191-EFEB-4CE8-96E3-0866CCDC2B9E}" destId="{0938FC7A-4D77-4C65-B84A-9352C94FD150}" srcOrd="0" destOrd="0" presId="urn:microsoft.com/office/officeart/2005/8/layout/hierarchy3"/>
    <dgm:cxn modelId="{D74CE9A5-5168-4CA8-B554-B095DE22199E}" type="presParOf" srcId="{4AAC2191-EFEB-4CE8-96E3-0866CCDC2B9E}" destId="{1EE824BA-4150-4E21-8A20-0035A80F90D1}" srcOrd="1" destOrd="0" presId="urn:microsoft.com/office/officeart/2005/8/layout/hierarchy3"/>
    <dgm:cxn modelId="{D8EDB869-DDFF-4123-8353-CF41702D5810}" type="presParOf" srcId="{4AAC2191-EFEB-4CE8-96E3-0866CCDC2B9E}" destId="{CD9ACD70-473C-429F-AB01-02D82E9C0EAE}" srcOrd="2" destOrd="0" presId="urn:microsoft.com/office/officeart/2005/8/layout/hierarchy3"/>
    <dgm:cxn modelId="{027A15E7-CBC8-4798-914E-D5F31CBA044D}" type="presParOf" srcId="{4AAC2191-EFEB-4CE8-96E3-0866CCDC2B9E}" destId="{F95D0148-C606-460C-A651-482023A0EA03}" srcOrd="3" destOrd="0" presId="urn:microsoft.com/office/officeart/2005/8/layout/hierarchy3"/>
    <dgm:cxn modelId="{2AC1CB5A-F36D-458B-AD53-995696278074}" type="presParOf" srcId="{4AAC2191-EFEB-4CE8-96E3-0866CCDC2B9E}" destId="{C1F882AB-9B51-4A60-AA8F-DF96C3EF0A58}" srcOrd="4" destOrd="0" presId="urn:microsoft.com/office/officeart/2005/8/layout/hierarchy3"/>
    <dgm:cxn modelId="{63FE7D6D-80CA-4C0F-A32A-3CF4C36CD172}" type="presParOf" srcId="{4AAC2191-EFEB-4CE8-96E3-0866CCDC2B9E}" destId="{BC729A70-6116-4DA0-96C7-25E5347C1BF3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751DB-B13B-4779-BF4C-295E3BF42980}">
      <dsp:nvSpPr>
        <dsp:cNvPr id="0" name=""/>
        <dsp:cNvSpPr/>
      </dsp:nvSpPr>
      <dsp:spPr>
        <a:xfrm>
          <a:off x="541" y="30200"/>
          <a:ext cx="2562699" cy="7165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err="1" smtClean="0"/>
            <a:t>Horizontal</a:t>
          </a:r>
          <a:endParaRPr lang="cs-CZ" sz="1100" b="1" kern="1200" dirty="0"/>
        </a:p>
      </dsp:txBody>
      <dsp:txXfrm>
        <a:off x="21528" y="51187"/>
        <a:ext cx="2520725" cy="674584"/>
      </dsp:txXfrm>
    </dsp:sp>
    <dsp:sp modelId="{79541BAC-373A-43C6-97E0-D44C1370F92D}">
      <dsp:nvSpPr>
        <dsp:cNvPr id="0" name=""/>
        <dsp:cNvSpPr/>
      </dsp:nvSpPr>
      <dsp:spPr>
        <a:xfrm>
          <a:off x="256811" y="746759"/>
          <a:ext cx="256269" cy="7969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6998"/>
              </a:lnTo>
              <a:lnTo>
                <a:pt x="256269" y="7969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FA8599-8155-401D-9836-0724D6979D0B}">
      <dsp:nvSpPr>
        <dsp:cNvPr id="0" name=""/>
        <dsp:cNvSpPr/>
      </dsp:nvSpPr>
      <dsp:spPr>
        <a:xfrm>
          <a:off x="513081" y="1047647"/>
          <a:ext cx="2635143" cy="9922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noProof="0" dirty="0" smtClean="0"/>
            <a:t>Strong Europe</a:t>
          </a:r>
          <a:endParaRPr lang="en-US" sz="1100" b="1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United and effective CFSP</a:t>
          </a: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Transatlantic relations</a:t>
          </a: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Strengthening CSDP</a:t>
          </a:r>
          <a:endParaRPr lang="en-US" sz="1100" kern="1200" noProof="0" dirty="0"/>
        </a:p>
      </dsp:txBody>
      <dsp:txXfrm>
        <a:off x="542142" y="1076708"/>
        <a:ext cx="2577021" cy="934098"/>
      </dsp:txXfrm>
    </dsp:sp>
    <dsp:sp modelId="{42CB354E-B9B0-42B8-A97A-BED7B4F8D806}">
      <dsp:nvSpPr>
        <dsp:cNvPr id="0" name=""/>
        <dsp:cNvSpPr/>
      </dsp:nvSpPr>
      <dsp:spPr>
        <a:xfrm>
          <a:off x="256811" y="746759"/>
          <a:ext cx="256269" cy="21957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5772"/>
              </a:lnTo>
              <a:lnTo>
                <a:pt x="256269" y="219577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35850D-E945-42BA-B024-FBED217EECED}">
      <dsp:nvSpPr>
        <dsp:cNvPr id="0" name=""/>
        <dsp:cNvSpPr/>
      </dsp:nvSpPr>
      <dsp:spPr>
        <a:xfrm>
          <a:off x="513081" y="2340755"/>
          <a:ext cx="2635143" cy="12035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noProof="0" dirty="0" smtClean="0"/>
            <a:t>Resilient Europe</a:t>
          </a:r>
          <a:endParaRPr lang="en-US" sz="1100" b="1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External dimension of energy </a:t>
          </a: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Geopolitics of emerging technologies</a:t>
          </a: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Strategic</a:t>
          </a:r>
          <a:r>
            <a:rPr lang="cs-CZ" sz="1100" kern="1200" noProof="0" dirty="0" smtClean="0"/>
            <a:t> </a:t>
          </a:r>
          <a:r>
            <a:rPr lang="cs-CZ" sz="1100" kern="1200" noProof="0" dirty="0" err="1" smtClean="0"/>
            <a:t>communication</a:t>
          </a: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External aspects of terrorism</a:t>
          </a:r>
          <a:endParaRPr lang="en-US" sz="1100" kern="1200" noProof="0" dirty="0"/>
        </a:p>
      </dsp:txBody>
      <dsp:txXfrm>
        <a:off x="548332" y="2376006"/>
        <a:ext cx="2564641" cy="1133050"/>
      </dsp:txXfrm>
    </dsp:sp>
    <dsp:sp modelId="{C77EA441-7137-4AE2-85D0-3BFE5623A7BB}">
      <dsp:nvSpPr>
        <dsp:cNvPr id="0" name=""/>
        <dsp:cNvSpPr/>
      </dsp:nvSpPr>
      <dsp:spPr>
        <a:xfrm>
          <a:off x="256811" y="746759"/>
          <a:ext cx="256269" cy="37134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13469"/>
              </a:lnTo>
              <a:lnTo>
                <a:pt x="256269" y="37134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7EB248-CE9F-4B32-BBFF-1E04010E50A7}">
      <dsp:nvSpPr>
        <dsp:cNvPr id="0" name=""/>
        <dsp:cNvSpPr/>
      </dsp:nvSpPr>
      <dsp:spPr>
        <a:xfrm>
          <a:off x="513081" y="3845196"/>
          <a:ext cx="2635143" cy="12300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noProof="0" dirty="0" smtClean="0"/>
            <a:t>Sustainable Europe</a:t>
          </a:r>
          <a:endParaRPr lang="en-US" sz="1100" b="1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Green diplomacy</a:t>
          </a: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Human rights</a:t>
          </a: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Development cooperation</a:t>
          </a:r>
          <a:endParaRPr lang="en-US" sz="1100" kern="1200" noProof="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100" kern="1200" noProof="0" dirty="0" smtClean="0"/>
            <a:t>External dimension of migration</a:t>
          </a:r>
          <a:endParaRPr lang="en-US" sz="1100" kern="1200" noProof="0" dirty="0"/>
        </a:p>
      </dsp:txBody>
      <dsp:txXfrm>
        <a:off x="549108" y="3881223"/>
        <a:ext cx="2563089" cy="1158012"/>
      </dsp:txXfrm>
    </dsp:sp>
    <dsp:sp modelId="{5EFC164E-60D2-4E55-8EFF-1902E65511E9}">
      <dsp:nvSpPr>
        <dsp:cNvPr id="0" name=""/>
        <dsp:cNvSpPr/>
      </dsp:nvSpPr>
      <dsp:spPr>
        <a:xfrm>
          <a:off x="3268580" y="30200"/>
          <a:ext cx="2407104" cy="6719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err="1" smtClean="0"/>
            <a:t>Geografical</a:t>
          </a:r>
          <a:endParaRPr lang="cs-CZ" sz="1100" b="1" kern="1200" dirty="0"/>
        </a:p>
      </dsp:txBody>
      <dsp:txXfrm>
        <a:off x="3288260" y="49880"/>
        <a:ext cx="2367744" cy="632571"/>
      </dsp:txXfrm>
    </dsp:sp>
    <dsp:sp modelId="{0938FC7A-4D77-4C65-B84A-9352C94FD150}">
      <dsp:nvSpPr>
        <dsp:cNvPr id="0" name=""/>
        <dsp:cNvSpPr/>
      </dsp:nvSpPr>
      <dsp:spPr>
        <a:xfrm>
          <a:off x="3509290" y="702131"/>
          <a:ext cx="240710" cy="786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6033"/>
              </a:lnTo>
              <a:lnTo>
                <a:pt x="240710" y="7860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E824BA-4150-4E21-8A20-0035A80F90D1}">
      <dsp:nvSpPr>
        <dsp:cNvPr id="0" name=""/>
        <dsp:cNvSpPr/>
      </dsp:nvSpPr>
      <dsp:spPr>
        <a:xfrm>
          <a:off x="3750000" y="1003019"/>
          <a:ext cx="2635143" cy="970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err="1" smtClean="0"/>
            <a:t>Eastern</a:t>
          </a:r>
          <a:r>
            <a:rPr lang="cs-CZ" sz="1100" b="1" kern="1200" dirty="0" smtClean="0"/>
            <a:t> </a:t>
          </a:r>
          <a:r>
            <a:rPr lang="cs-CZ" sz="1100" b="1" kern="1200" dirty="0" err="1" smtClean="0"/>
            <a:t>Europe</a:t>
          </a:r>
          <a:endParaRPr lang="cs-CZ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err="1" smtClean="0"/>
            <a:t>Ukraine</a:t>
          </a:r>
          <a:endParaRPr lang="cs-CZ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err="1" smtClean="0"/>
            <a:t>Eastern</a:t>
          </a:r>
          <a:r>
            <a:rPr lang="cs-CZ" sz="1100" kern="1200" dirty="0" smtClean="0"/>
            <a:t> </a:t>
          </a:r>
          <a:r>
            <a:rPr lang="cs-CZ" sz="1100" kern="1200" dirty="0" err="1" smtClean="0"/>
            <a:t>neighbourhood</a:t>
          </a:r>
          <a:endParaRPr lang="cs-CZ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err="1" smtClean="0"/>
            <a:t>Russia</a:t>
          </a:r>
          <a:endParaRPr lang="cs-CZ" sz="1100" kern="1200" dirty="0"/>
        </a:p>
      </dsp:txBody>
      <dsp:txXfrm>
        <a:off x="3778419" y="1031438"/>
        <a:ext cx="2578305" cy="913453"/>
      </dsp:txXfrm>
    </dsp:sp>
    <dsp:sp modelId="{CD9ACD70-473C-429F-AB01-02D82E9C0EAE}">
      <dsp:nvSpPr>
        <dsp:cNvPr id="0" name=""/>
        <dsp:cNvSpPr/>
      </dsp:nvSpPr>
      <dsp:spPr>
        <a:xfrm>
          <a:off x="3509290" y="702131"/>
          <a:ext cx="240710" cy="2112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2667"/>
              </a:lnTo>
              <a:lnTo>
                <a:pt x="240710" y="2112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D0148-C606-460C-A651-482023A0EA03}">
      <dsp:nvSpPr>
        <dsp:cNvPr id="0" name=""/>
        <dsp:cNvSpPr/>
      </dsp:nvSpPr>
      <dsp:spPr>
        <a:xfrm>
          <a:off x="3750000" y="2274199"/>
          <a:ext cx="2635143" cy="10811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smtClean="0"/>
            <a:t>Western </a:t>
          </a:r>
          <a:r>
            <a:rPr lang="cs-CZ" sz="1100" b="1" kern="1200" dirty="0" err="1" smtClean="0"/>
            <a:t>Balkans</a:t>
          </a:r>
          <a:endParaRPr lang="cs-CZ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err="1" smtClean="0"/>
            <a:t>Stabilisation</a:t>
          </a:r>
          <a:r>
            <a:rPr lang="cs-CZ" sz="1100" kern="1200" dirty="0" smtClean="0"/>
            <a:t> </a:t>
          </a:r>
          <a:r>
            <a:rPr lang="cs-CZ" sz="1100" kern="1200" dirty="0" err="1" smtClean="0"/>
            <a:t>of</a:t>
          </a:r>
          <a:r>
            <a:rPr lang="cs-CZ" sz="1100" kern="1200" dirty="0" smtClean="0"/>
            <a:t> </a:t>
          </a:r>
          <a:r>
            <a:rPr lang="cs-CZ" sz="1100" kern="1200" dirty="0" err="1" smtClean="0"/>
            <a:t>the</a:t>
          </a:r>
          <a:r>
            <a:rPr lang="cs-CZ" sz="1100" kern="1200" dirty="0" smtClean="0"/>
            <a:t> region</a:t>
          </a:r>
          <a:endParaRPr lang="cs-CZ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smtClean="0"/>
            <a:t>Support </a:t>
          </a:r>
          <a:r>
            <a:rPr lang="cs-CZ" sz="1100" kern="1200" dirty="0" err="1" smtClean="0"/>
            <a:t>of</a:t>
          </a:r>
          <a:r>
            <a:rPr lang="cs-CZ" sz="1100" kern="1200" dirty="0" smtClean="0"/>
            <a:t> </a:t>
          </a:r>
          <a:r>
            <a:rPr lang="cs-CZ" sz="1100" kern="1200" dirty="0" err="1" smtClean="0"/>
            <a:t>the</a:t>
          </a:r>
          <a:r>
            <a:rPr lang="cs-CZ" sz="1100" kern="1200" dirty="0" smtClean="0"/>
            <a:t> </a:t>
          </a:r>
          <a:r>
            <a:rPr lang="cs-CZ" sz="1100" kern="1200" dirty="0" err="1" smtClean="0"/>
            <a:t>accession</a:t>
          </a:r>
          <a:r>
            <a:rPr lang="cs-CZ" sz="1100" kern="1200" dirty="0" smtClean="0"/>
            <a:t> </a:t>
          </a:r>
          <a:r>
            <a:rPr lang="cs-CZ" sz="1100" kern="1200" dirty="0" err="1" smtClean="0"/>
            <a:t>process</a:t>
          </a:r>
          <a:endParaRPr lang="cs-CZ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 err="1" smtClean="0"/>
            <a:t>Dialogue</a:t>
          </a:r>
          <a:r>
            <a:rPr lang="cs-CZ" sz="1100" kern="1200" dirty="0" smtClean="0"/>
            <a:t> </a:t>
          </a:r>
          <a:r>
            <a:rPr lang="cs-CZ" sz="1100" kern="1200" dirty="0" err="1" smtClean="0"/>
            <a:t>btw</a:t>
          </a:r>
          <a:r>
            <a:rPr lang="cs-CZ" sz="1100" kern="1200" dirty="0" smtClean="0"/>
            <a:t> </a:t>
          </a:r>
          <a:r>
            <a:rPr lang="cs-CZ" sz="1100" kern="1200" dirty="0" err="1" smtClean="0"/>
            <a:t>Serbia</a:t>
          </a:r>
          <a:r>
            <a:rPr lang="cs-CZ" sz="1100" kern="1200" dirty="0" smtClean="0"/>
            <a:t>-Kosovo, B-H </a:t>
          </a:r>
          <a:r>
            <a:rPr lang="cs-CZ" sz="1100" kern="1200" dirty="0" err="1" smtClean="0"/>
            <a:t>situation</a:t>
          </a:r>
          <a:endParaRPr lang="cs-CZ" sz="1100" kern="1200" dirty="0"/>
        </a:p>
      </dsp:txBody>
      <dsp:txXfrm>
        <a:off x="3781667" y="2305866"/>
        <a:ext cx="2571809" cy="1017865"/>
      </dsp:txXfrm>
    </dsp:sp>
    <dsp:sp modelId="{C1F882AB-9B51-4A60-AA8F-DF96C3EF0A58}">
      <dsp:nvSpPr>
        <dsp:cNvPr id="0" name=""/>
        <dsp:cNvSpPr/>
      </dsp:nvSpPr>
      <dsp:spPr>
        <a:xfrm>
          <a:off x="3509290" y="702131"/>
          <a:ext cx="240710" cy="3343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43865"/>
              </a:lnTo>
              <a:lnTo>
                <a:pt x="240710" y="334386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29A70-6116-4DA0-96C7-25E5347C1BF3}">
      <dsp:nvSpPr>
        <dsp:cNvPr id="0" name=""/>
        <dsp:cNvSpPr/>
      </dsp:nvSpPr>
      <dsp:spPr>
        <a:xfrm>
          <a:off x="3750000" y="3656286"/>
          <a:ext cx="2635143" cy="7794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 err="1"/>
            <a:t>Indo</a:t>
          </a:r>
          <a:r>
            <a:rPr lang="cs-CZ" sz="1100" b="1" kern="1200" dirty="0"/>
            <a:t>-Pacifik </a:t>
          </a:r>
          <a:r>
            <a:rPr lang="cs-CZ" sz="1100" b="1" kern="1200" dirty="0" smtClean="0"/>
            <a:t>and </a:t>
          </a:r>
          <a:r>
            <a:rPr lang="cs-CZ" sz="1100" b="1" kern="1200" dirty="0" err="1" smtClean="0"/>
            <a:t>the</a:t>
          </a:r>
          <a:r>
            <a:rPr lang="cs-CZ" sz="1100" b="1" kern="1200" dirty="0" smtClean="0"/>
            <a:t> Sahel</a:t>
          </a:r>
          <a:endParaRPr lang="cs-CZ" sz="1100" b="1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/>
            <a:t>Indo-Pacifik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100" kern="1200" dirty="0"/>
            <a:t>Sahel</a:t>
          </a:r>
        </a:p>
      </dsp:txBody>
      <dsp:txXfrm>
        <a:off x="3772828" y="3679114"/>
        <a:ext cx="2589487" cy="7337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04CFD-A95A-427B-8F92-401CA8370D0F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1E632-CA25-4841-81C4-A74E3B367D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056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C94E9-6FFB-4C9A-88C3-BF0E3B608731}" type="datetime1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6520-6974-4168-81F9-0AFA2208F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9050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0399-7833-4A4B-A080-42D27528B45C}" type="datetime1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6520-6974-4168-81F9-0AFA2208F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2379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59AD-B953-4861-AA3A-F35A5D7D030A}" type="datetime1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6520-6974-4168-81F9-0AFA2208F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477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BA7D-C2C5-4894-A3B3-2A8A03709257}" type="datetime1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6520-6974-4168-81F9-0AFA2208F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532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502C-F0E6-4E55-B0BA-BD9CF8D1F59F}" type="datetime1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6520-6974-4168-81F9-0AFA2208F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25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F4657-CF4E-4D3A-BED6-2FED76BB7868}" type="datetime1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6520-6974-4168-81F9-0AFA2208F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5285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1D89-F60E-4B87-9F94-09FC73E0D725}" type="datetime1">
              <a:rPr lang="cs-CZ" smtClean="0"/>
              <a:t>11.05.2022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6520-6974-4168-81F9-0AFA2208F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74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70B55-BD49-4B45-AA4A-B7DD615C0359}" type="datetime1">
              <a:rPr lang="cs-CZ" smtClean="0"/>
              <a:t>11.05.2022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6520-6974-4168-81F9-0AFA2208F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8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BCA76-7794-4831-8E73-3CB9635F4172}" type="datetime1">
              <a:rPr lang="cs-CZ" smtClean="0"/>
              <a:t>11.05.2022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6520-6974-4168-81F9-0AFA2208F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6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470AB-CADE-48DE-B8D7-6A71BEB18AC2}" type="datetime1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6520-6974-4168-81F9-0AFA2208F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7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813DD-6B2A-4C95-BCC0-933FE111E993}" type="datetime1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C6520-6974-4168-81F9-0AFA2208F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777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9D1F7-9143-48A4-B5F9-253E73426424}" type="datetime1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C6520-6974-4168-81F9-0AFA2208F29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31782" y="4054338"/>
            <a:ext cx="9789750" cy="1353708"/>
          </a:xfrm>
        </p:spPr>
        <p:txBody>
          <a:bodyPr>
            <a:normAutofit/>
          </a:bodyPr>
          <a:lstStyle/>
          <a:p>
            <a:r>
              <a:rPr lang="da-DK" sz="2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Michal Kaplan, </a:t>
            </a:r>
            <a:r>
              <a:rPr lang="cs-CZ" sz="20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Czech Ministry </a:t>
            </a:r>
            <a:r>
              <a:rPr lang="cs-CZ" sz="2000" dirty="0" err="1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</a:t>
            </a:r>
            <a:r>
              <a:rPr lang="cs-CZ" sz="20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000" dirty="0" err="1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Foreign</a:t>
            </a:r>
            <a:r>
              <a:rPr lang="cs-CZ" sz="20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cs-CZ" sz="2000" dirty="0" err="1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Affairs</a:t>
            </a:r>
            <a:r>
              <a:rPr lang="da-DK" sz="2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/>
            </a:r>
            <a:br>
              <a:rPr lang="da-DK" sz="2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</a:br>
            <a:r>
              <a:rPr lang="cs-CZ" sz="20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Late Night </a:t>
            </a:r>
            <a:r>
              <a:rPr lang="cs-CZ" sz="2000" dirty="0" err="1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Diplomacy</a:t>
            </a:r>
            <a:r>
              <a:rPr lang="cs-CZ" sz="2000" dirty="0" smtClean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Prague, 16 May 2022</a:t>
            </a:r>
            <a:endParaRPr lang="da-DK" sz="20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31782" y="2046492"/>
            <a:ext cx="9036217" cy="1756881"/>
          </a:xfrm>
        </p:spPr>
        <p:txBody>
          <a:bodyPr>
            <a:noAutofit/>
          </a:bodyPr>
          <a:lstStyle/>
          <a:p>
            <a:r>
              <a:rPr lang="cs-CZ" sz="5400" dirty="0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Czech </a:t>
            </a:r>
            <a:r>
              <a:rPr lang="cs-CZ" sz="5400" dirty="0" err="1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Presidency</a:t>
            </a:r>
            <a:endParaRPr lang="cs-CZ" sz="5400" dirty="0" smtClean="0">
              <a:solidFill>
                <a:srgbClr val="0054A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sz="5400" dirty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cs-CZ" sz="5400" dirty="0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 </a:t>
            </a:r>
            <a:r>
              <a:rPr lang="cs-CZ" sz="5400" dirty="0" err="1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insecure</a:t>
            </a:r>
            <a:r>
              <a:rPr lang="cs-CZ" sz="5400" dirty="0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5400" dirty="0" err="1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Europe</a:t>
            </a:r>
            <a:endParaRPr lang="cs-CZ" sz="5400" dirty="0">
              <a:solidFill>
                <a:srgbClr val="0054A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 dirty="0"/>
          </a:p>
        </p:txBody>
      </p:sp>
      <p:pic>
        <p:nvPicPr>
          <p:cNvPr id="7" name="Picture 8" descr="E:\data\MZV_en_lg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6896" y="207436"/>
            <a:ext cx="3808413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252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30399" y="941113"/>
            <a:ext cx="8926286" cy="1756881"/>
          </a:xfrm>
        </p:spPr>
        <p:txBody>
          <a:bodyPr>
            <a:noAutofit/>
          </a:bodyPr>
          <a:lstStyle/>
          <a:p>
            <a:r>
              <a:rPr lang="cs-CZ" sz="5400" dirty="0" err="1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Questions</a:t>
            </a:r>
            <a:r>
              <a:rPr lang="cs-CZ" sz="5400" dirty="0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  <a:endParaRPr lang="cs-CZ" sz="5400" dirty="0" smtClean="0">
              <a:solidFill>
                <a:srgbClr val="0054A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opinions expressed in this presentation are solely those of the presenters and not of the Czech Ministry of Foreign Affairs. </a:t>
            </a:r>
            <a:endParaRPr lang="cs-CZ" dirty="0"/>
          </a:p>
        </p:txBody>
      </p:sp>
      <p:pic>
        <p:nvPicPr>
          <p:cNvPr id="5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10400"/>
            <a:ext cx="4921857" cy="324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192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3105" y="600154"/>
            <a:ext cx="9144000" cy="719083"/>
          </a:xfrm>
        </p:spPr>
        <p:txBody>
          <a:bodyPr>
            <a:noAutofit/>
          </a:bodyPr>
          <a:lstStyle/>
          <a:p>
            <a:pPr algn="l"/>
            <a:r>
              <a:rPr lang="cs-CZ" sz="4500" dirty="0" err="1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</a:t>
            </a:r>
            <a:r>
              <a:rPr lang="cs-CZ" sz="4500" dirty="0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are </a:t>
            </a:r>
            <a:r>
              <a:rPr lang="cs-CZ" sz="4500" dirty="0" err="1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</a:t>
            </a:r>
            <a:r>
              <a:rPr lang="cs-CZ" sz="4500" dirty="0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4500" dirty="0" err="1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going</a:t>
            </a:r>
            <a:r>
              <a:rPr lang="cs-CZ" sz="4500" dirty="0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talk </a:t>
            </a:r>
            <a:r>
              <a:rPr lang="cs-CZ" sz="4500" dirty="0" err="1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about</a:t>
            </a:r>
            <a:r>
              <a:rPr lang="cs-CZ" sz="4500" dirty="0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426784" y="2054612"/>
            <a:ext cx="9144000" cy="26136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1800" indent="-4318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</a:pPr>
            <a:r>
              <a:rPr lang="cs-CZ" altLang="cs-CZ" dirty="0">
                <a:latin typeface="Open Sans Light"/>
              </a:rPr>
              <a:t>CZ </a:t>
            </a:r>
            <a:r>
              <a:rPr lang="cs-CZ" altLang="cs-CZ" dirty="0" err="1">
                <a:latin typeface="Open Sans Light"/>
              </a:rPr>
              <a:t>Presidency</a:t>
            </a:r>
            <a:r>
              <a:rPr lang="cs-CZ" altLang="cs-CZ" dirty="0">
                <a:latin typeface="Open Sans Light"/>
              </a:rPr>
              <a:t> Framework and </a:t>
            </a:r>
            <a:r>
              <a:rPr lang="cs-CZ" altLang="cs-CZ" dirty="0" err="1" smtClean="0">
                <a:latin typeface="Open Sans Light"/>
              </a:rPr>
              <a:t>Documents</a:t>
            </a:r>
            <a:endParaRPr lang="cs-CZ" altLang="cs-CZ" dirty="0" smtClean="0">
              <a:latin typeface="Open Sans Light"/>
            </a:endParaRPr>
          </a:p>
          <a:p>
            <a:pPr marL="431800" indent="-4318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</a:pPr>
            <a:r>
              <a:rPr lang="cs-CZ" altLang="cs-CZ" dirty="0" smtClean="0">
                <a:latin typeface="Open Sans Light"/>
              </a:rPr>
              <a:t>EU </a:t>
            </a:r>
            <a:r>
              <a:rPr lang="cs-CZ" altLang="cs-CZ" dirty="0" err="1" smtClean="0">
                <a:latin typeface="Open Sans Light"/>
              </a:rPr>
              <a:t>foreign</a:t>
            </a:r>
            <a:r>
              <a:rPr lang="cs-CZ" altLang="cs-CZ" dirty="0" smtClean="0">
                <a:latin typeface="Open Sans Light"/>
              </a:rPr>
              <a:t> </a:t>
            </a:r>
            <a:r>
              <a:rPr lang="cs-CZ" altLang="cs-CZ" dirty="0" err="1" smtClean="0">
                <a:latin typeface="Open Sans Light"/>
              </a:rPr>
              <a:t>policy</a:t>
            </a:r>
            <a:r>
              <a:rPr lang="cs-CZ" altLang="cs-CZ" dirty="0" smtClean="0">
                <a:latin typeface="Open Sans Light"/>
              </a:rPr>
              <a:t> and </a:t>
            </a:r>
            <a:r>
              <a:rPr lang="cs-CZ" altLang="cs-CZ" dirty="0" err="1" smtClean="0">
                <a:latin typeface="Open Sans Light"/>
              </a:rPr>
              <a:t>external</a:t>
            </a:r>
            <a:r>
              <a:rPr lang="cs-CZ" altLang="cs-CZ" dirty="0" smtClean="0">
                <a:latin typeface="Open Sans Light"/>
              </a:rPr>
              <a:t> relations</a:t>
            </a:r>
            <a:endParaRPr lang="cs-CZ" altLang="cs-CZ" dirty="0">
              <a:latin typeface="Open Sans Light"/>
            </a:endParaRPr>
          </a:p>
          <a:p>
            <a:pPr marL="431800" indent="-4318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</a:pPr>
            <a:r>
              <a:rPr lang="cs-CZ" altLang="cs-CZ" dirty="0" smtClean="0">
                <a:latin typeface="Open Sans Light"/>
              </a:rPr>
              <a:t>Role </a:t>
            </a:r>
            <a:r>
              <a:rPr lang="cs-CZ" altLang="cs-CZ" dirty="0" err="1" smtClean="0">
                <a:latin typeface="Open Sans Light"/>
              </a:rPr>
              <a:t>of</a:t>
            </a:r>
            <a:r>
              <a:rPr lang="cs-CZ" altLang="cs-CZ" dirty="0" smtClean="0">
                <a:latin typeface="Open Sans Light"/>
              </a:rPr>
              <a:t> </a:t>
            </a:r>
            <a:r>
              <a:rPr lang="cs-CZ" altLang="cs-CZ" dirty="0" err="1" smtClean="0">
                <a:latin typeface="Open Sans Light"/>
              </a:rPr>
              <a:t>the</a:t>
            </a:r>
            <a:r>
              <a:rPr lang="cs-CZ" altLang="cs-CZ" dirty="0" smtClean="0">
                <a:latin typeface="Open Sans Light"/>
              </a:rPr>
              <a:t> Czech MFA </a:t>
            </a:r>
            <a:r>
              <a:rPr lang="cs-CZ" altLang="cs-CZ" dirty="0" err="1" smtClean="0">
                <a:latin typeface="Open Sans Light"/>
              </a:rPr>
              <a:t>after</a:t>
            </a:r>
            <a:r>
              <a:rPr lang="cs-CZ" altLang="cs-CZ" dirty="0" smtClean="0">
                <a:latin typeface="Open Sans Light"/>
              </a:rPr>
              <a:t> </a:t>
            </a:r>
            <a:r>
              <a:rPr lang="cs-CZ" altLang="cs-CZ" dirty="0" err="1" smtClean="0">
                <a:latin typeface="Open Sans Light"/>
              </a:rPr>
              <a:t>the</a:t>
            </a:r>
            <a:r>
              <a:rPr lang="cs-CZ" altLang="cs-CZ" dirty="0" smtClean="0">
                <a:latin typeface="Open Sans Light"/>
              </a:rPr>
              <a:t> </a:t>
            </a:r>
            <a:r>
              <a:rPr lang="cs-CZ" altLang="cs-CZ" dirty="0" err="1" smtClean="0">
                <a:latin typeface="Open Sans Light"/>
              </a:rPr>
              <a:t>Lisbon</a:t>
            </a:r>
            <a:r>
              <a:rPr lang="cs-CZ" altLang="cs-CZ" dirty="0" smtClean="0">
                <a:latin typeface="Open Sans Light"/>
              </a:rPr>
              <a:t> </a:t>
            </a:r>
            <a:r>
              <a:rPr lang="cs-CZ" altLang="cs-CZ" dirty="0" err="1" smtClean="0">
                <a:latin typeface="Open Sans Light"/>
              </a:rPr>
              <a:t>Treaty</a:t>
            </a:r>
            <a:r>
              <a:rPr lang="cs-CZ" altLang="cs-CZ" dirty="0" smtClean="0">
                <a:latin typeface="Open Sans Light"/>
              </a:rPr>
              <a:t> </a:t>
            </a:r>
          </a:p>
          <a:p>
            <a:pPr marL="431800" indent="-4318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</a:pPr>
            <a:r>
              <a:rPr lang="cs-CZ" altLang="cs-CZ" dirty="0" smtClean="0">
                <a:latin typeface="Open Sans Light"/>
              </a:rPr>
              <a:t>Role </a:t>
            </a:r>
            <a:r>
              <a:rPr lang="cs-CZ" altLang="cs-CZ" dirty="0" err="1" smtClean="0">
                <a:latin typeface="Open Sans Light"/>
              </a:rPr>
              <a:t>of</a:t>
            </a:r>
            <a:r>
              <a:rPr lang="cs-CZ" altLang="cs-CZ" dirty="0" smtClean="0">
                <a:latin typeface="Open Sans Light"/>
              </a:rPr>
              <a:t> </a:t>
            </a:r>
            <a:r>
              <a:rPr lang="cs-CZ" altLang="cs-CZ" dirty="0" err="1" smtClean="0">
                <a:latin typeface="Open Sans Light"/>
              </a:rPr>
              <a:t>embassies</a:t>
            </a:r>
            <a:r>
              <a:rPr lang="cs-CZ" altLang="cs-CZ" dirty="0" smtClean="0">
                <a:latin typeface="Open Sans Light"/>
              </a:rPr>
              <a:t> </a:t>
            </a:r>
            <a:r>
              <a:rPr lang="cs-CZ" altLang="cs-CZ" dirty="0" err="1" smtClean="0">
                <a:latin typeface="Open Sans Light"/>
              </a:rPr>
              <a:t>abroad</a:t>
            </a:r>
            <a:endParaRPr lang="cs-CZ" altLang="cs-CZ" dirty="0" smtClean="0">
              <a:latin typeface="Open Sans Light"/>
            </a:endParaRPr>
          </a:p>
          <a:p>
            <a:pPr marL="431800" indent="-4318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</a:pPr>
            <a:r>
              <a:rPr lang="cs-CZ" altLang="cs-CZ" dirty="0" err="1" smtClean="0">
                <a:latin typeface="Open Sans Light"/>
              </a:rPr>
              <a:t>Topics</a:t>
            </a:r>
            <a:r>
              <a:rPr lang="cs-CZ" altLang="cs-CZ" dirty="0" smtClean="0">
                <a:latin typeface="Open Sans Light"/>
              </a:rPr>
              <a:t> </a:t>
            </a:r>
            <a:r>
              <a:rPr lang="cs-CZ" altLang="cs-CZ" dirty="0" err="1" smtClean="0">
                <a:latin typeface="Open Sans Light"/>
              </a:rPr>
              <a:t>relevant</a:t>
            </a:r>
            <a:r>
              <a:rPr lang="cs-CZ" altLang="cs-CZ" dirty="0" smtClean="0">
                <a:latin typeface="Open Sans Light"/>
              </a:rPr>
              <a:t> </a:t>
            </a:r>
            <a:r>
              <a:rPr lang="cs-CZ" altLang="cs-CZ" dirty="0" err="1" smtClean="0">
                <a:latin typeface="Open Sans Light"/>
              </a:rPr>
              <a:t>for</a:t>
            </a:r>
            <a:r>
              <a:rPr lang="cs-CZ" altLang="cs-CZ" dirty="0" smtClean="0">
                <a:latin typeface="Open Sans Light"/>
              </a:rPr>
              <a:t> </a:t>
            </a:r>
            <a:r>
              <a:rPr lang="cs-CZ" altLang="cs-CZ" dirty="0" err="1" smtClean="0">
                <a:latin typeface="Open Sans Light"/>
              </a:rPr>
              <a:t>the</a:t>
            </a:r>
            <a:r>
              <a:rPr lang="cs-CZ" altLang="cs-CZ" dirty="0" smtClean="0">
                <a:latin typeface="Open Sans Light"/>
              </a:rPr>
              <a:t> CZ </a:t>
            </a:r>
            <a:r>
              <a:rPr lang="cs-CZ" altLang="cs-CZ" dirty="0" smtClean="0">
                <a:latin typeface="Open Sans Light"/>
              </a:rPr>
              <a:t>PRES (</a:t>
            </a:r>
            <a:r>
              <a:rPr lang="cs-CZ" altLang="cs-CZ" dirty="0" err="1" smtClean="0">
                <a:latin typeface="Open Sans Light"/>
              </a:rPr>
              <a:t>external</a:t>
            </a:r>
            <a:r>
              <a:rPr lang="cs-CZ" altLang="cs-CZ" dirty="0" smtClean="0">
                <a:latin typeface="Open Sans Light"/>
              </a:rPr>
              <a:t> relations)</a:t>
            </a:r>
          </a:p>
          <a:p>
            <a:pPr marL="431800" indent="-4318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</a:pPr>
            <a:r>
              <a:rPr lang="cs-CZ" altLang="cs-CZ" dirty="0" err="1">
                <a:latin typeface="Open Sans Light"/>
              </a:rPr>
              <a:t>Events</a:t>
            </a:r>
            <a:r>
              <a:rPr lang="cs-CZ" altLang="cs-CZ" dirty="0">
                <a:latin typeface="Open Sans Light"/>
              </a:rPr>
              <a:t> </a:t>
            </a:r>
            <a:r>
              <a:rPr lang="cs-CZ" altLang="cs-CZ" dirty="0" err="1">
                <a:latin typeface="Open Sans Light"/>
              </a:rPr>
              <a:t>during</a:t>
            </a:r>
            <a:r>
              <a:rPr lang="cs-CZ" altLang="cs-CZ" dirty="0">
                <a:latin typeface="Open Sans Light"/>
              </a:rPr>
              <a:t> CZ </a:t>
            </a:r>
            <a:r>
              <a:rPr lang="cs-CZ" altLang="cs-CZ" dirty="0" err="1" smtClean="0">
                <a:latin typeface="Open Sans Light"/>
              </a:rPr>
              <a:t>Presidency</a:t>
            </a:r>
            <a:endParaRPr lang="cs-CZ" altLang="cs-CZ" dirty="0">
              <a:latin typeface="Open Sans Light"/>
            </a:endParaRPr>
          </a:p>
          <a:p>
            <a:pPr marL="431800" indent="-4318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</a:pPr>
            <a:r>
              <a:rPr lang="cs-CZ" altLang="cs-CZ" dirty="0" err="1" smtClean="0">
                <a:latin typeface="Open Sans Light"/>
              </a:rPr>
              <a:t>Impact</a:t>
            </a:r>
            <a:r>
              <a:rPr lang="cs-CZ" altLang="cs-CZ" dirty="0" smtClean="0">
                <a:latin typeface="Open Sans Light"/>
              </a:rPr>
              <a:t> </a:t>
            </a:r>
            <a:r>
              <a:rPr lang="cs-CZ" altLang="cs-CZ" dirty="0" err="1" smtClean="0">
                <a:latin typeface="Open Sans Light"/>
              </a:rPr>
              <a:t>of</a:t>
            </a:r>
            <a:r>
              <a:rPr lang="cs-CZ" altLang="cs-CZ" dirty="0" smtClean="0">
                <a:latin typeface="Open Sans Light"/>
              </a:rPr>
              <a:t> </a:t>
            </a:r>
            <a:r>
              <a:rPr lang="cs-CZ" altLang="cs-CZ" dirty="0" err="1" smtClean="0">
                <a:latin typeface="Open Sans Light"/>
              </a:rPr>
              <a:t>the</a:t>
            </a:r>
            <a:r>
              <a:rPr lang="cs-CZ" altLang="cs-CZ" dirty="0" smtClean="0">
                <a:latin typeface="Open Sans Light"/>
              </a:rPr>
              <a:t> </a:t>
            </a:r>
            <a:r>
              <a:rPr lang="cs-CZ" altLang="cs-CZ" dirty="0" err="1" smtClean="0">
                <a:latin typeface="Open Sans Light"/>
              </a:rPr>
              <a:t>Russian</a:t>
            </a:r>
            <a:r>
              <a:rPr lang="cs-CZ" altLang="cs-CZ" dirty="0" smtClean="0">
                <a:latin typeface="Open Sans Light"/>
              </a:rPr>
              <a:t> </a:t>
            </a:r>
            <a:r>
              <a:rPr lang="cs-CZ" altLang="cs-CZ" dirty="0" err="1" smtClean="0">
                <a:latin typeface="Open Sans Light"/>
              </a:rPr>
              <a:t>war</a:t>
            </a:r>
            <a:r>
              <a:rPr lang="cs-CZ" altLang="cs-CZ" dirty="0" smtClean="0">
                <a:latin typeface="Open Sans Light"/>
              </a:rPr>
              <a:t> in </a:t>
            </a:r>
            <a:r>
              <a:rPr lang="cs-CZ" altLang="cs-CZ" dirty="0" err="1" smtClean="0">
                <a:latin typeface="Open Sans Light"/>
              </a:rPr>
              <a:t>Ukraine</a:t>
            </a:r>
            <a:endParaRPr lang="cs-CZ" altLang="cs-CZ" dirty="0">
              <a:latin typeface="Open Sans Light"/>
            </a:endParaRPr>
          </a:p>
          <a:p>
            <a:pPr marL="431800" indent="-4318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tabLst>
                <a:tab pos="6096000" algn="r"/>
                <a:tab pos="6367463" algn="ctr"/>
                <a:tab pos="6640513" algn="l"/>
              </a:tabLst>
            </a:pPr>
            <a:endParaRPr lang="cs-CZ" altLang="cs-CZ" sz="2000" dirty="0">
              <a:latin typeface="Open Sans Light"/>
            </a:endParaRPr>
          </a:p>
          <a:p>
            <a:pPr marL="431800" indent="-4318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tabLst>
                <a:tab pos="6096000" algn="r"/>
                <a:tab pos="6367463" algn="ctr"/>
                <a:tab pos="6640513" algn="l"/>
              </a:tabLst>
            </a:pPr>
            <a:endParaRPr lang="cs-CZ" altLang="cs-CZ" sz="2000" dirty="0">
              <a:latin typeface="Open Sans Light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tabLst>
                <a:tab pos="6096000" algn="r"/>
                <a:tab pos="6367463" algn="ctr"/>
                <a:tab pos="6640513" algn="l"/>
              </a:tabLst>
            </a:pPr>
            <a:endParaRPr lang="en-GB" altLang="cs-CZ" sz="2000" dirty="0">
              <a:latin typeface="Open Sans Light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54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3105" y="831979"/>
            <a:ext cx="9144000" cy="719083"/>
          </a:xfrm>
        </p:spPr>
        <p:txBody>
          <a:bodyPr>
            <a:noAutofit/>
          </a:bodyPr>
          <a:lstStyle/>
          <a:p>
            <a:pPr algn="l"/>
            <a:r>
              <a:rPr lang="en-US" sz="4500" dirty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 Presidency Framework and Documents</a:t>
            </a:r>
          </a:p>
        </p:txBody>
      </p:sp>
      <p:sp>
        <p:nvSpPr>
          <p:cNvPr id="11" name="Podnadpis 2"/>
          <p:cNvSpPr txBox="1">
            <a:spLocks/>
          </p:cNvSpPr>
          <p:nvPr/>
        </p:nvSpPr>
        <p:spPr>
          <a:xfrm>
            <a:off x="1085087" y="1820917"/>
            <a:ext cx="10116313" cy="42330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2000" indent="-4320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  <a:defRPr/>
            </a:pPr>
            <a:r>
              <a:rPr lang="cs-CZ" altLang="cs-CZ" sz="2000" dirty="0" smtClean="0">
                <a:latin typeface="Open Sans Light"/>
              </a:rPr>
              <a:t>EU </a:t>
            </a:r>
            <a:r>
              <a:rPr lang="cs-CZ" altLang="cs-CZ" sz="2000" dirty="0" err="1" smtClean="0">
                <a:latin typeface="Open Sans Light"/>
              </a:rPr>
              <a:t>Global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Strategy</a:t>
            </a:r>
            <a:r>
              <a:rPr lang="cs-CZ" altLang="cs-CZ" sz="2000" dirty="0" smtClean="0">
                <a:latin typeface="Open Sans Light"/>
              </a:rPr>
              <a:t> (2016</a:t>
            </a:r>
            <a:r>
              <a:rPr lang="cs-CZ" altLang="cs-CZ" sz="2000" dirty="0">
                <a:latin typeface="Open Sans Light"/>
              </a:rPr>
              <a:t>)</a:t>
            </a:r>
          </a:p>
          <a:p>
            <a:pPr marL="432000" indent="-4320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  <a:defRPr/>
            </a:pPr>
            <a:r>
              <a:rPr lang="cs-CZ" altLang="cs-CZ" sz="2000" dirty="0" err="1" smtClean="0">
                <a:latin typeface="Open Sans Light"/>
              </a:rPr>
              <a:t>Strategic</a:t>
            </a:r>
            <a:r>
              <a:rPr lang="cs-CZ" altLang="cs-CZ" sz="2000" dirty="0" smtClean="0">
                <a:latin typeface="Open Sans Light"/>
              </a:rPr>
              <a:t> Agenda </a:t>
            </a:r>
            <a:r>
              <a:rPr lang="cs-CZ" altLang="cs-CZ" sz="2000" dirty="0">
                <a:latin typeface="Open Sans Light"/>
              </a:rPr>
              <a:t>(2019-2024)</a:t>
            </a:r>
          </a:p>
          <a:p>
            <a:pPr marL="432000" indent="-432000" algn="just"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  <a:defRPr/>
            </a:pPr>
            <a:r>
              <a:rPr lang="cs-CZ" altLang="cs-CZ" sz="2000" dirty="0" smtClean="0">
                <a:latin typeface="Open Sans Light"/>
              </a:rPr>
              <a:t>Trio </a:t>
            </a:r>
            <a:r>
              <a:rPr lang="cs-CZ" altLang="cs-CZ" sz="2000" dirty="0">
                <a:latin typeface="Open Sans Light"/>
              </a:rPr>
              <a:t>FR+CZ+SE </a:t>
            </a:r>
            <a:r>
              <a:rPr lang="cs-CZ" altLang="cs-CZ" sz="2000" dirty="0" err="1" smtClean="0">
                <a:latin typeface="Open Sans Light"/>
              </a:rPr>
              <a:t>Programme</a:t>
            </a:r>
            <a:r>
              <a:rPr lang="cs-CZ" altLang="cs-CZ" sz="2000" dirty="0" smtClean="0">
                <a:latin typeface="Open Sans Light"/>
              </a:rPr>
              <a:t> (</a:t>
            </a:r>
            <a:r>
              <a:rPr lang="cs-CZ" altLang="cs-CZ" sz="2000" dirty="0" err="1" smtClean="0">
                <a:latin typeface="Open Sans Light"/>
              </a:rPr>
              <a:t>December</a:t>
            </a:r>
            <a:r>
              <a:rPr lang="cs-CZ" altLang="cs-CZ" sz="2000" dirty="0" smtClean="0">
                <a:latin typeface="Open Sans Light"/>
              </a:rPr>
              <a:t> 2021)</a:t>
            </a:r>
          </a:p>
          <a:p>
            <a:pPr marL="432000" indent="-4320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  <a:defRPr/>
            </a:pPr>
            <a:r>
              <a:rPr lang="cs-CZ" altLang="cs-CZ" sz="2000" dirty="0" err="1" smtClean="0">
                <a:latin typeface="Open Sans Light"/>
              </a:rPr>
              <a:t>Progress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of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French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Presidency</a:t>
            </a:r>
            <a:endParaRPr lang="cs-CZ" altLang="cs-CZ" sz="2000" dirty="0" smtClean="0">
              <a:latin typeface="Open Sans Light"/>
            </a:endParaRPr>
          </a:p>
          <a:p>
            <a:pPr marL="432000" indent="-4320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  <a:defRPr/>
            </a:pPr>
            <a:r>
              <a:rPr lang="cs-CZ" altLang="cs-CZ" sz="2000" dirty="0" err="1">
                <a:latin typeface="Open Sans Light"/>
              </a:rPr>
              <a:t>Commission</a:t>
            </a:r>
            <a:r>
              <a:rPr lang="cs-CZ" altLang="cs-CZ" sz="2000" dirty="0">
                <a:latin typeface="Open Sans Light"/>
              </a:rPr>
              <a:t> </a:t>
            </a:r>
            <a:r>
              <a:rPr lang="cs-CZ" altLang="cs-CZ" sz="2000" dirty="0" err="1">
                <a:latin typeface="Open Sans Light"/>
              </a:rPr>
              <a:t>Work</a:t>
            </a:r>
            <a:r>
              <a:rPr lang="cs-CZ" altLang="cs-CZ" sz="2000" dirty="0">
                <a:latin typeface="Open Sans Light"/>
              </a:rPr>
              <a:t> </a:t>
            </a:r>
            <a:r>
              <a:rPr lang="cs-CZ" altLang="cs-CZ" sz="2000" dirty="0" err="1">
                <a:latin typeface="Open Sans Light"/>
              </a:rPr>
              <a:t>Programme</a:t>
            </a:r>
            <a:endParaRPr lang="cs-CZ" altLang="cs-CZ" sz="2000" dirty="0">
              <a:latin typeface="Open Sans Light"/>
            </a:endParaRPr>
          </a:p>
          <a:p>
            <a:pPr marL="432000" indent="-4320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  <a:defRPr/>
            </a:pPr>
            <a:r>
              <a:rPr lang="cs-CZ" altLang="cs-CZ" sz="2000" dirty="0" err="1">
                <a:latin typeface="Open Sans Light"/>
              </a:rPr>
              <a:t>European</a:t>
            </a:r>
            <a:r>
              <a:rPr lang="cs-CZ" altLang="cs-CZ" sz="2000" dirty="0">
                <a:latin typeface="Open Sans Light"/>
              </a:rPr>
              <a:t> </a:t>
            </a:r>
            <a:r>
              <a:rPr lang="cs-CZ" altLang="cs-CZ" sz="2000" dirty="0" err="1">
                <a:latin typeface="Open Sans Light"/>
              </a:rPr>
              <a:t>Council</a:t>
            </a:r>
            <a:r>
              <a:rPr lang="cs-CZ" altLang="cs-CZ" sz="2000" dirty="0">
                <a:latin typeface="Open Sans Light"/>
              </a:rPr>
              <a:t> </a:t>
            </a:r>
            <a:r>
              <a:rPr lang="cs-CZ" altLang="cs-CZ" sz="2000" dirty="0" err="1">
                <a:latin typeface="Open Sans Light"/>
              </a:rPr>
              <a:t>Counclusions</a:t>
            </a:r>
            <a:endParaRPr lang="cs-CZ" altLang="cs-CZ" sz="2000" dirty="0">
              <a:latin typeface="Open Sans Light"/>
            </a:endParaRPr>
          </a:p>
          <a:p>
            <a:pPr marL="432000" indent="-4320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  <a:defRPr/>
            </a:pPr>
            <a:r>
              <a:rPr lang="cs-CZ" altLang="cs-CZ" sz="2000" dirty="0" err="1" smtClean="0">
                <a:latin typeface="Open Sans Light"/>
              </a:rPr>
              <a:t>Current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developments</a:t>
            </a:r>
            <a:r>
              <a:rPr lang="cs-CZ" altLang="cs-CZ" sz="2000" dirty="0" smtClean="0">
                <a:latin typeface="Open Sans Light"/>
              </a:rPr>
              <a:t> (</a:t>
            </a:r>
            <a:r>
              <a:rPr lang="cs-CZ" altLang="cs-CZ" sz="2000" dirty="0" err="1" smtClean="0">
                <a:latin typeface="Open Sans Light"/>
              </a:rPr>
              <a:t>war</a:t>
            </a:r>
            <a:r>
              <a:rPr lang="cs-CZ" altLang="cs-CZ" sz="2000" dirty="0" smtClean="0">
                <a:latin typeface="Open Sans Light"/>
              </a:rPr>
              <a:t> in </a:t>
            </a:r>
            <a:r>
              <a:rPr lang="cs-CZ" altLang="cs-CZ" sz="2000" dirty="0" err="1" smtClean="0">
                <a:latin typeface="Open Sans Light"/>
              </a:rPr>
              <a:t>Ukraine</a:t>
            </a:r>
            <a:r>
              <a:rPr lang="cs-CZ" altLang="cs-CZ" sz="2000" dirty="0" smtClean="0">
                <a:latin typeface="Open Sans Light"/>
              </a:rPr>
              <a:t>)</a:t>
            </a:r>
            <a:endParaRPr lang="cs-CZ" altLang="cs-CZ" sz="2000" dirty="0">
              <a:latin typeface="Open Sans Light"/>
            </a:endParaRPr>
          </a:p>
          <a:p>
            <a:pPr marL="432000" indent="-4320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  <a:defRPr/>
            </a:pPr>
            <a:r>
              <a:rPr lang="cs-CZ" altLang="cs-CZ" sz="2000" dirty="0" smtClean="0">
                <a:latin typeface="Open Sans Light"/>
              </a:rPr>
              <a:t>Czech </a:t>
            </a:r>
            <a:r>
              <a:rPr lang="cs-CZ" altLang="cs-CZ" sz="2000" dirty="0" err="1">
                <a:latin typeface="Open Sans Light"/>
              </a:rPr>
              <a:t>Presidency</a:t>
            </a:r>
            <a:r>
              <a:rPr lang="cs-CZ" altLang="cs-CZ" sz="2000" dirty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Programme</a:t>
            </a:r>
            <a:r>
              <a:rPr lang="cs-CZ" altLang="cs-CZ" sz="2000" dirty="0" smtClean="0">
                <a:latin typeface="Open Sans Light"/>
              </a:rPr>
              <a:t> (</a:t>
            </a:r>
            <a:r>
              <a:rPr lang="cs-CZ" altLang="cs-CZ" sz="2000" dirty="0" err="1" smtClean="0">
                <a:latin typeface="Open Sans Light"/>
              </a:rPr>
              <a:t>mid</a:t>
            </a:r>
            <a:r>
              <a:rPr lang="cs-CZ" altLang="cs-CZ" sz="2000" dirty="0" smtClean="0">
                <a:latin typeface="Open Sans Light"/>
              </a:rPr>
              <a:t>-June 2022)</a:t>
            </a:r>
            <a:endParaRPr lang="cs-CZ" altLang="cs-CZ" sz="2000" dirty="0">
              <a:latin typeface="Open Sans Light"/>
            </a:endParaRPr>
          </a:p>
          <a:p>
            <a:pPr marL="432000" indent="-4320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  <a:defRPr/>
            </a:pPr>
            <a:r>
              <a:rPr lang="cs-CZ" altLang="cs-CZ" sz="2000" dirty="0" err="1">
                <a:latin typeface="Open Sans Light"/>
              </a:rPr>
              <a:t>Calendar</a:t>
            </a:r>
            <a:r>
              <a:rPr lang="cs-CZ" altLang="cs-CZ" sz="2000" dirty="0">
                <a:latin typeface="Open Sans Light"/>
              </a:rPr>
              <a:t> </a:t>
            </a:r>
            <a:r>
              <a:rPr lang="cs-CZ" altLang="cs-CZ" sz="2000" dirty="0" err="1">
                <a:latin typeface="Open Sans Light"/>
              </a:rPr>
              <a:t>of</a:t>
            </a:r>
            <a:r>
              <a:rPr lang="cs-CZ" altLang="cs-CZ" sz="2000" dirty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Council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meetings</a:t>
            </a:r>
            <a:r>
              <a:rPr lang="cs-CZ" altLang="cs-CZ" sz="2000" dirty="0" smtClean="0">
                <a:latin typeface="Open Sans Light"/>
              </a:rPr>
              <a:t> and </a:t>
            </a:r>
            <a:r>
              <a:rPr lang="cs-CZ" altLang="cs-CZ" sz="2000" dirty="0" err="1" smtClean="0">
                <a:latin typeface="Open Sans Light"/>
              </a:rPr>
              <a:t>Working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>
                <a:latin typeface="Open Sans Light"/>
              </a:rPr>
              <a:t>Parties</a:t>
            </a:r>
            <a:endParaRPr lang="cs-CZ" altLang="cs-CZ" sz="2000" dirty="0">
              <a:latin typeface="Open Sans Light"/>
            </a:endParaRPr>
          </a:p>
          <a:p>
            <a:pPr marL="432000" indent="-4320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  <a:defRPr/>
            </a:pPr>
            <a:endParaRPr lang="cs-CZ" altLang="cs-CZ" sz="2000" dirty="0">
              <a:latin typeface="Open Sans Ligh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88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/>
          </a:p>
        </p:txBody>
      </p:sp>
      <p:pic>
        <p:nvPicPr>
          <p:cNvPr id="7" name="Obrázek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93" y="513638"/>
            <a:ext cx="11267142" cy="5453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129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3105" y="710271"/>
            <a:ext cx="11231866" cy="719083"/>
          </a:xfrm>
        </p:spPr>
        <p:txBody>
          <a:bodyPr>
            <a:noAutofit/>
          </a:bodyPr>
          <a:lstStyle/>
          <a:p>
            <a:pPr algn="l"/>
            <a:r>
              <a:rPr lang="en-US" sz="4500" dirty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Role of the Czech MFA after the Lisbon Treaty </a:t>
            </a:r>
          </a:p>
        </p:txBody>
      </p:sp>
      <p:sp>
        <p:nvSpPr>
          <p:cNvPr id="11" name="Podnadpis 2"/>
          <p:cNvSpPr txBox="1">
            <a:spLocks/>
          </p:cNvSpPr>
          <p:nvPr/>
        </p:nvSpPr>
        <p:spPr>
          <a:xfrm>
            <a:off x="1085087" y="1701209"/>
            <a:ext cx="9951212" cy="28257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1800" indent="-4318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</a:pPr>
            <a:r>
              <a:rPr lang="cs-CZ" altLang="cs-CZ" sz="2000" dirty="0" err="1" smtClean="0">
                <a:latin typeface="Open Sans Light"/>
              </a:rPr>
              <a:t>Different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from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the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first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Presidency</a:t>
            </a:r>
            <a:r>
              <a:rPr lang="cs-CZ" altLang="cs-CZ" sz="2000" dirty="0" smtClean="0">
                <a:latin typeface="Open Sans Light"/>
              </a:rPr>
              <a:t> in </a:t>
            </a:r>
            <a:r>
              <a:rPr lang="en-GB" altLang="cs-CZ" sz="2000" dirty="0" smtClean="0">
                <a:latin typeface="Open Sans Light"/>
              </a:rPr>
              <a:t>2009</a:t>
            </a:r>
            <a:r>
              <a:rPr lang="en-GB" altLang="cs-CZ" sz="2000" dirty="0">
                <a:latin typeface="Open Sans Light"/>
              </a:rPr>
              <a:t>. </a:t>
            </a:r>
            <a:endParaRPr lang="cs-CZ" altLang="cs-CZ" sz="2000" dirty="0">
              <a:latin typeface="Open Sans Light"/>
            </a:endParaRPr>
          </a:p>
          <a:p>
            <a:pPr marL="431800" indent="-4318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</a:pPr>
            <a:endParaRPr lang="cs-CZ" altLang="cs-CZ" sz="2000" dirty="0">
              <a:latin typeface="Open Sans Light"/>
            </a:endParaRPr>
          </a:p>
          <a:p>
            <a:pPr marL="431800" indent="-4318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</a:pPr>
            <a:r>
              <a:rPr lang="cs-CZ" altLang="cs-CZ" sz="2000" dirty="0" smtClean="0">
                <a:latin typeface="Open Sans Light"/>
              </a:rPr>
              <a:t>New role </a:t>
            </a:r>
            <a:r>
              <a:rPr lang="cs-CZ" altLang="cs-CZ" sz="2000" dirty="0" err="1" smtClean="0">
                <a:latin typeface="Open Sans Light"/>
              </a:rPr>
              <a:t>of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the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High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Representative</a:t>
            </a:r>
            <a:endParaRPr lang="cs-CZ" altLang="cs-CZ" sz="2000" dirty="0" smtClean="0">
              <a:latin typeface="Open Sans Light"/>
            </a:endParaRPr>
          </a:p>
          <a:p>
            <a:pPr marL="431800" indent="-4318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</a:pPr>
            <a:endParaRPr lang="cs-CZ" altLang="cs-CZ" sz="2000" dirty="0" smtClean="0">
              <a:latin typeface="Open Sans Light"/>
            </a:endParaRPr>
          </a:p>
          <a:p>
            <a:pPr marL="431800" indent="-4318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</a:pPr>
            <a:r>
              <a:rPr lang="cs-CZ" altLang="cs-CZ" sz="2000" dirty="0" smtClean="0">
                <a:latin typeface="Open Sans Light"/>
              </a:rPr>
              <a:t>New </a:t>
            </a:r>
            <a:r>
              <a:rPr lang="cs-CZ" altLang="cs-CZ" sz="2000" dirty="0">
                <a:latin typeface="Open Sans Light"/>
              </a:rPr>
              <a:t>role </a:t>
            </a:r>
            <a:r>
              <a:rPr lang="cs-CZ" altLang="cs-CZ" sz="2000" dirty="0" err="1" smtClean="0">
                <a:latin typeface="Open Sans Light"/>
              </a:rPr>
              <a:t>of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the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European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External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Action</a:t>
            </a:r>
            <a:r>
              <a:rPr lang="cs-CZ" altLang="cs-CZ" sz="2000" dirty="0" smtClean="0">
                <a:latin typeface="Open Sans Light"/>
              </a:rPr>
              <a:t> </a:t>
            </a:r>
            <a:r>
              <a:rPr lang="cs-CZ" altLang="cs-CZ" sz="2000" dirty="0" err="1" smtClean="0">
                <a:latin typeface="Open Sans Light"/>
              </a:rPr>
              <a:t>Service</a:t>
            </a:r>
            <a:r>
              <a:rPr lang="cs-CZ" altLang="cs-CZ" sz="2000" dirty="0" smtClean="0">
                <a:latin typeface="Open Sans Light"/>
              </a:rPr>
              <a:t> (</a:t>
            </a:r>
            <a:r>
              <a:rPr lang="cs-CZ" altLang="cs-CZ" sz="2000" dirty="0" smtClean="0">
                <a:latin typeface="Open Sans Light"/>
              </a:rPr>
              <a:t>EEAS).</a:t>
            </a:r>
          </a:p>
          <a:p>
            <a:pPr marL="431800" indent="-4318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</a:pPr>
            <a:endParaRPr lang="cs-CZ" altLang="cs-CZ" sz="2000" dirty="0" smtClean="0">
              <a:latin typeface="Open Sans Light"/>
            </a:endParaRP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</a:pPr>
            <a:r>
              <a:rPr lang="cs-CZ" altLang="cs-CZ" sz="2000" dirty="0" err="1">
                <a:latin typeface="Open Sans Light"/>
              </a:rPr>
              <a:t>Presidency</a:t>
            </a:r>
            <a:r>
              <a:rPr lang="cs-CZ" altLang="cs-CZ" sz="2000" dirty="0">
                <a:latin typeface="Open Sans Light"/>
              </a:rPr>
              <a:t> </a:t>
            </a:r>
            <a:r>
              <a:rPr lang="cs-CZ" altLang="cs-CZ" sz="2000" dirty="0" err="1">
                <a:latin typeface="Open Sans Light"/>
              </a:rPr>
              <a:t>does</a:t>
            </a:r>
            <a:r>
              <a:rPr lang="cs-CZ" altLang="cs-CZ" sz="2000" dirty="0">
                <a:latin typeface="Open Sans Light"/>
              </a:rPr>
              <a:t> not </a:t>
            </a:r>
            <a:r>
              <a:rPr lang="cs-CZ" altLang="cs-CZ" sz="2000" dirty="0" err="1">
                <a:latin typeface="Open Sans Light"/>
              </a:rPr>
              <a:t>chair</a:t>
            </a:r>
            <a:r>
              <a:rPr lang="cs-CZ" altLang="cs-CZ" sz="2000" dirty="0">
                <a:latin typeface="Open Sans Light"/>
              </a:rPr>
              <a:t> FAC </a:t>
            </a:r>
            <a:r>
              <a:rPr lang="cs-CZ" altLang="cs-CZ" sz="2000" dirty="0" err="1">
                <a:latin typeface="Open Sans Light"/>
              </a:rPr>
              <a:t>or</a:t>
            </a:r>
            <a:r>
              <a:rPr lang="cs-CZ" altLang="cs-CZ" sz="2000" dirty="0">
                <a:latin typeface="Open Sans Light"/>
              </a:rPr>
              <a:t> </a:t>
            </a:r>
            <a:r>
              <a:rPr lang="cs-CZ" altLang="cs-CZ" sz="2000" dirty="0" err="1">
                <a:latin typeface="Open Sans Light"/>
              </a:rPr>
              <a:t>European</a:t>
            </a:r>
            <a:r>
              <a:rPr lang="cs-CZ" altLang="cs-CZ" sz="2000" dirty="0">
                <a:latin typeface="Open Sans Light"/>
              </a:rPr>
              <a:t> </a:t>
            </a:r>
            <a:r>
              <a:rPr lang="cs-CZ" altLang="cs-CZ" sz="2000" dirty="0" err="1">
                <a:latin typeface="Open Sans Light"/>
              </a:rPr>
              <a:t>Council</a:t>
            </a:r>
            <a:r>
              <a:rPr lang="cs-CZ" altLang="cs-CZ" sz="2000" dirty="0">
                <a:latin typeface="Open Sans Light"/>
              </a:rPr>
              <a:t>.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tabLst>
                <a:tab pos="6096000" algn="r"/>
                <a:tab pos="6367463" algn="ctr"/>
                <a:tab pos="6640513" algn="l"/>
              </a:tabLst>
            </a:pPr>
            <a:r>
              <a:rPr lang="cs-CZ" altLang="cs-CZ" sz="2000" dirty="0">
                <a:latin typeface="Open Sans Light"/>
              </a:rPr>
              <a:t> </a:t>
            </a: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</a:pPr>
            <a:r>
              <a:rPr lang="cs-CZ" altLang="cs-CZ" sz="2000" dirty="0" err="1">
                <a:latin typeface="Open Sans Light"/>
              </a:rPr>
              <a:t>Local</a:t>
            </a:r>
            <a:r>
              <a:rPr lang="cs-CZ" altLang="cs-CZ" sz="2000" dirty="0">
                <a:latin typeface="Open Sans Light"/>
              </a:rPr>
              <a:t> </a:t>
            </a:r>
            <a:r>
              <a:rPr lang="cs-CZ" altLang="cs-CZ" sz="2000" dirty="0" err="1">
                <a:latin typeface="Open Sans Light"/>
              </a:rPr>
              <a:t>presidency</a:t>
            </a:r>
            <a:r>
              <a:rPr lang="cs-CZ" altLang="cs-CZ" sz="2000" dirty="0">
                <a:latin typeface="Open Sans Light"/>
              </a:rPr>
              <a:t> </a:t>
            </a:r>
            <a:r>
              <a:rPr lang="cs-CZ" altLang="cs-CZ" sz="2000" dirty="0" err="1">
                <a:latin typeface="Open Sans Light"/>
              </a:rPr>
              <a:t>only</a:t>
            </a:r>
            <a:r>
              <a:rPr lang="cs-CZ" altLang="cs-CZ" sz="2000" dirty="0">
                <a:latin typeface="Open Sans Light"/>
              </a:rPr>
              <a:t> in </a:t>
            </a:r>
            <a:r>
              <a:rPr lang="cs-CZ" altLang="cs-CZ" sz="2000" dirty="0" err="1">
                <a:latin typeface="Open Sans Light"/>
              </a:rPr>
              <a:t>few</a:t>
            </a:r>
            <a:r>
              <a:rPr lang="cs-CZ" altLang="cs-CZ" sz="2000" dirty="0">
                <a:latin typeface="Open Sans Light"/>
              </a:rPr>
              <a:t> </a:t>
            </a:r>
            <a:r>
              <a:rPr lang="cs-CZ" altLang="cs-CZ" sz="2000" dirty="0" err="1">
                <a:latin typeface="Open Sans Light"/>
              </a:rPr>
              <a:t>countries</a:t>
            </a:r>
            <a:r>
              <a:rPr lang="cs-CZ" altLang="cs-CZ" sz="2000" dirty="0">
                <a:latin typeface="Open Sans Light"/>
              </a:rPr>
              <a:t>. </a:t>
            </a:r>
          </a:p>
          <a:p>
            <a:pPr marL="431800" indent="-4318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</a:pPr>
            <a:endParaRPr lang="cs-CZ" altLang="cs-CZ" sz="2000" dirty="0" smtClean="0">
              <a:latin typeface="Open Sans Light"/>
            </a:endParaRPr>
          </a:p>
          <a:p>
            <a:pPr marL="431800" indent="-431800"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096000" algn="r"/>
                <a:tab pos="6367463" algn="ctr"/>
                <a:tab pos="6640513" algn="l"/>
              </a:tabLst>
            </a:pPr>
            <a:endParaRPr lang="cs-CZ" altLang="cs-CZ" sz="2000" dirty="0">
              <a:latin typeface="Open Sans Light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tabLst>
                <a:tab pos="6096000" algn="r"/>
                <a:tab pos="6367463" algn="ctr"/>
                <a:tab pos="6640513" algn="l"/>
              </a:tabLst>
            </a:pPr>
            <a:endParaRPr lang="en-GB" altLang="cs-CZ" sz="2000" dirty="0">
              <a:latin typeface="Open Sans Ligh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13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3105" y="370338"/>
            <a:ext cx="9144000" cy="719083"/>
          </a:xfrm>
        </p:spPr>
        <p:txBody>
          <a:bodyPr>
            <a:noAutofit/>
          </a:bodyPr>
          <a:lstStyle/>
          <a:p>
            <a:pPr algn="l"/>
            <a:r>
              <a:rPr lang="pl-PL" sz="4500" dirty="0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Embassies’ role during the CZ Presidency</a:t>
            </a:r>
            <a:endParaRPr lang="cs-CZ" sz="4500" dirty="0" smtClean="0">
              <a:solidFill>
                <a:srgbClr val="0054A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 dirty="0"/>
          </a:p>
        </p:txBody>
      </p:sp>
      <p:grpSp>
        <p:nvGrpSpPr>
          <p:cNvPr id="12" name="Skupina 11"/>
          <p:cNvGrpSpPr/>
          <p:nvPr/>
        </p:nvGrpSpPr>
        <p:grpSpPr>
          <a:xfrm>
            <a:off x="5207635" y="1061779"/>
            <a:ext cx="1776730" cy="1186434"/>
            <a:chOff x="2665095" y="0"/>
            <a:chExt cx="1776730" cy="1186434"/>
          </a:xfrm>
        </p:grpSpPr>
        <p:sp>
          <p:nvSpPr>
            <p:cNvPr id="22" name="Lichoběžník 21"/>
            <p:cNvSpPr/>
            <p:nvPr/>
          </p:nvSpPr>
          <p:spPr>
            <a:xfrm>
              <a:off x="2665095" y="0"/>
              <a:ext cx="1776730" cy="1186434"/>
            </a:xfrm>
            <a:prstGeom prst="trapezoid">
              <a:avLst>
                <a:gd name="adj" fmla="val 74877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Lichoběžník 4"/>
            <p:cNvSpPr txBox="1"/>
            <p:nvPr/>
          </p:nvSpPr>
          <p:spPr>
            <a:xfrm>
              <a:off x="2665095" y="0"/>
              <a:ext cx="1776730" cy="11864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1400" b="1" kern="1200" dirty="0" smtClean="0">
                <a:solidFill>
                  <a:schemeClr val="bg1"/>
                </a:solidFill>
                <a:latin typeface="Georgia" panose="02040502050405020303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400" b="1" kern="1200" dirty="0" smtClean="0">
                  <a:solidFill>
                    <a:schemeClr val="bg1"/>
                  </a:solidFill>
                  <a:latin typeface="Georgia" panose="02040502050405020303" pitchFamily="18" charset="0"/>
                </a:rPr>
                <a:t>PR-EU</a:t>
              </a:r>
              <a:endParaRPr lang="cs-CZ" sz="1400" b="1" kern="1200" dirty="0" smtClean="0">
                <a:solidFill>
                  <a:schemeClr val="bg1"/>
                </a:solidFill>
                <a:latin typeface="Georgia" panose="02040502050405020303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400" b="0" kern="1200" dirty="0" err="1" smtClean="0">
                  <a:solidFill>
                    <a:schemeClr val="bg1"/>
                  </a:solidFill>
                  <a:latin typeface="Georgia" panose="02040502050405020303" pitchFamily="18" charset="0"/>
                </a:rPr>
                <a:t>Brussels</a:t>
              </a:r>
              <a:endParaRPr lang="cs-CZ" sz="1400" b="0" kern="1200" dirty="0">
                <a:solidFill>
                  <a:schemeClr val="bg1"/>
                </a:solidFill>
                <a:latin typeface="Georgia" panose="02040502050405020303" pitchFamily="18" charset="0"/>
              </a:endParaRPr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4319270" y="2248212"/>
            <a:ext cx="3553460" cy="1186434"/>
            <a:chOff x="1776730" y="1186433"/>
            <a:chExt cx="3553460" cy="1186434"/>
          </a:xfrm>
        </p:grpSpPr>
        <p:sp>
          <p:nvSpPr>
            <p:cNvPr id="20" name="Lichoběžník 19"/>
            <p:cNvSpPr/>
            <p:nvPr/>
          </p:nvSpPr>
          <p:spPr>
            <a:xfrm>
              <a:off x="1776730" y="1186433"/>
              <a:ext cx="3553460" cy="1186434"/>
            </a:xfrm>
            <a:prstGeom prst="trapezoid">
              <a:avLst>
                <a:gd name="adj" fmla="val 74877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Lichoběžník 6"/>
            <p:cNvSpPr txBox="1"/>
            <p:nvPr/>
          </p:nvSpPr>
          <p:spPr>
            <a:xfrm>
              <a:off x="2398585" y="1186433"/>
              <a:ext cx="2309749" cy="11864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400" b="1" kern="1200" dirty="0" err="1" smtClean="0">
                  <a:solidFill>
                    <a:schemeClr val="bg1"/>
                  </a:solidFill>
                  <a:latin typeface="Georgia" panose="02040502050405020303" pitchFamily="18" charset="0"/>
                </a:rPr>
                <a:t>Local</a:t>
              </a:r>
              <a:r>
                <a:rPr lang="cs-CZ" sz="1400" b="1" kern="1200" dirty="0" smtClean="0">
                  <a:solidFill>
                    <a:schemeClr val="bg1"/>
                  </a:solidFill>
                  <a:latin typeface="Georgia" panose="02040502050405020303" pitchFamily="18" charset="0"/>
                </a:rPr>
                <a:t> RES</a:t>
              </a:r>
              <a:endParaRPr lang="cs-CZ" sz="1400" b="1" kern="1200" dirty="0" smtClean="0">
                <a:solidFill>
                  <a:schemeClr val="bg1"/>
                </a:solidFill>
                <a:latin typeface="Georgia" panose="02040502050405020303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400" b="0" kern="1200" dirty="0" err="1" smtClean="0">
                  <a:solidFill>
                    <a:schemeClr val="bg1"/>
                  </a:solidFill>
                  <a:latin typeface="Georgia" panose="02040502050405020303" pitchFamily="18" charset="0"/>
                </a:rPr>
                <a:t>Teheran</a:t>
              </a:r>
              <a:r>
                <a:rPr lang="cs-CZ" sz="1400" b="0" kern="1200" dirty="0" smtClean="0">
                  <a:solidFill>
                    <a:schemeClr val="bg1"/>
                  </a:solidFill>
                  <a:latin typeface="Georgia" panose="02040502050405020303" pitchFamily="18" charset="0"/>
                </a:rPr>
                <a:t>, Doha</a:t>
              </a:r>
              <a:endParaRPr lang="cs-CZ" sz="1400" b="0" kern="1200" dirty="0">
                <a:solidFill>
                  <a:schemeClr val="bg1"/>
                </a:solidFill>
                <a:latin typeface="Georgia" panose="02040502050405020303" pitchFamily="18" charset="0"/>
              </a:endParaRPr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3430904" y="3434646"/>
            <a:ext cx="5330190" cy="1186434"/>
            <a:chOff x="888365" y="2372867"/>
            <a:chExt cx="5330190" cy="1186434"/>
          </a:xfrm>
        </p:grpSpPr>
        <p:sp>
          <p:nvSpPr>
            <p:cNvPr id="18" name="Lichoběžník 17"/>
            <p:cNvSpPr/>
            <p:nvPr/>
          </p:nvSpPr>
          <p:spPr>
            <a:xfrm>
              <a:off x="888365" y="2372867"/>
              <a:ext cx="5330190" cy="1186434"/>
            </a:xfrm>
            <a:prstGeom prst="trapezoid">
              <a:avLst>
                <a:gd name="adj" fmla="val 74877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Lichoběžník 8"/>
            <p:cNvSpPr txBox="1"/>
            <p:nvPr/>
          </p:nvSpPr>
          <p:spPr>
            <a:xfrm>
              <a:off x="1821148" y="2372867"/>
              <a:ext cx="3464623" cy="11864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400" b="0" kern="1200" smtClean="0">
                  <a:latin typeface="Georgia" panose="02040502050405020303" pitchFamily="18" charset="0"/>
                </a:rPr>
                <a:t>		</a:t>
              </a:r>
              <a:endParaRPr lang="cs-CZ" sz="1400" b="0" kern="1200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2542539" y="4621080"/>
            <a:ext cx="7106920" cy="1186434"/>
            <a:chOff x="0" y="3548007"/>
            <a:chExt cx="7106920" cy="1186434"/>
          </a:xfrm>
        </p:grpSpPr>
        <p:sp>
          <p:nvSpPr>
            <p:cNvPr id="16" name="Lichoběžník 15"/>
            <p:cNvSpPr/>
            <p:nvPr/>
          </p:nvSpPr>
          <p:spPr>
            <a:xfrm>
              <a:off x="0" y="3548007"/>
              <a:ext cx="7106920" cy="1186434"/>
            </a:xfrm>
            <a:prstGeom prst="trapezoid">
              <a:avLst>
                <a:gd name="adj" fmla="val 74877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Lichoběžník 10"/>
            <p:cNvSpPr txBox="1"/>
            <p:nvPr/>
          </p:nvSpPr>
          <p:spPr>
            <a:xfrm>
              <a:off x="1243710" y="3548007"/>
              <a:ext cx="4619498" cy="118643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b="1" kern="1200" dirty="0" err="1" smtClean="0">
                  <a:solidFill>
                    <a:schemeClr val="bg1"/>
                  </a:solidFill>
                  <a:latin typeface="Georgia" panose="02040502050405020303" pitchFamily="18" charset="0"/>
                </a:rPr>
                <a:t>Other</a:t>
              </a:r>
              <a:endParaRPr lang="cs-CZ" sz="1600" b="1" kern="1200" dirty="0" smtClean="0">
                <a:solidFill>
                  <a:schemeClr val="bg1"/>
                </a:solidFill>
                <a:latin typeface="Georgia" panose="02040502050405020303" pitchFamily="18" charset="0"/>
              </a:endParaRP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600" dirty="0" err="1" smtClean="0">
                  <a:solidFill>
                    <a:schemeClr val="bg1"/>
                  </a:solidFill>
                  <a:latin typeface="Georgia" panose="02040502050405020303" pitchFamily="18" charset="0"/>
                </a:rPr>
                <a:t>Embassies</a:t>
              </a:r>
              <a:r>
                <a:rPr lang="cs-CZ" sz="1600" dirty="0" smtClean="0">
                  <a:solidFill>
                    <a:schemeClr val="bg1"/>
                  </a:solidFill>
                  <a:latin typeface="Georgia" panose="02040502050405020303" pitchFamily="18" charset="0"/>
                </a:rPr>
                <a:t> and </a:t>
              </a:r>
              <a:r>
                <a:rPr lang="cs-CZ" sz="1600" dirty="0" err="1" smtClean="0">
                  <a:solidFill>
                    <a:schemeClr val="bg1"/>
                  </a:solidFill>
                  <a:latin typeface="Georgia" panose="02040502050405020303" pitchFamily="18" charset="0"/>
                </a:rPr>
                <a:t>consulates</a:t>
              </a:r>
              <a:r>
                <a:rPr lang="cs-CZ" sz="1600" dirty="0" smtClean="0">
                  <a:solidFill>
                    <a:schemeClr val="bg1"/>
                  </a:solidFill>
                  <a:latin typeface="Georgia" panose="02040502050405020303" pitchFamily="18" charset="0"/>
                </a:rPr>
                <a:t> in </a:t>
              </a:r>
              <a:r>
                <a:rPr lang="cs-CZ" sz="1600" dirty="0" err="1" smtClean="0">
                  <a:solidFill>
                    <a:schemeClr val="bg1"/>
                  </a:solidFill>
                  <a:latin typeface="Georgia" panose="02040502050405020303" pitchFamily="18" charset="0"/>
                </a:rPr>
                <a:t>third</a:t>
              </a:r>
              <a:r>
                <a:rPr lang="cs-CZ" sz="1600" dirty="0" smtClean="0">
                  <a:solidFill>
                    <a:schemeClr val="bg1"/>
                  </a:solidFill>
                  <a:latin typeface="Georgia" panose="02040502050405020303" pitchFamily="18" charset="0"/>
                </a:rPr>
                <a:t> </a:t>
              </a:r>
              <a:r>
                <a:rPr lang="cs-CZ" sz="1600" dirty="0" err="1" smtClean="0">
                  <a:solidFill>
                    <a:schemeClr val="bg1"/>
                  </a:solidFill>
                  <a:latin typeface="Georgia" panose="02040502050405020303" pitchFamily="18" charset="0"/>
                </a:rPr>
                <a:t>countries</a:t>
              </a:r>
              <a:endParaRPr lang="cs-CZ" sz="1600" b="0" kern="1200" dirty="0">
                <a:solidFill>
                  <a:schemeClr val="bg1"/>
                </a:solidFill>
                <a:latin typeface="Georgia" panose="02040502050405020303" pitchFamily="18" charset="0"/>
              </a:endParaRPr>
            </a:p>
          </p:txBody>
        </p:sp>
      </p:grpSp>
      <p:sp>
        <p:nvSpPr>
          <p:cNvPr id="24" name="TextovéPole 3"/>
          <p:cNvSpPr txBox="1">
            <a:spLocks noChangeArrowheads="1"/>
          </p:cNvSpPr>
          <p:nvPr/>
        </p:nvSpPr>
        <p:spPr bwMode="auto">
          <a:xfrm>
            <a:off x="6190010" y="3643501"/>
            <a:ext cx="16383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cs-CZ" altLang="cs-CZ" sz="1400" b="1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Missions</a:t>
            </a:r>
            <a:r>
              <a:rPr lang="cs-CZ" altLang="cs-CZ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endParaRPr lang="cs-CZ" altLang="cs-CZ" sz="14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/>
            <a:r>
              <a:rPr lang="cs-CZ" altLang="cs-CZ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to NATO, </a:t>
            </a:r>
            <a:r>
              <a:rPr lang="cs-CZ" altLang="cs-CZ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UN, OECD, OSCE</a:t>
            </a:r>
            <a:endParaRPr lang="cs-CZ" altLang="cs-CZ" sz="14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TextovéPole 8"/>
          <p:cNvSpPr txBox="1">
            <a:spLocks noChangeArrowheads="1"/>
          </p:cNvSpPr>
          <p:nvPr/>
        </p:nvSpPr>
        <p:spPr bwMode="auto">
          <a:xfrm>
            <a:off x="4281615" y="3673561"/>
            <a:ext cx="1636712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cs-CZ" altLang="cs-CZ" sz="1400" b="1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Embassies</a:t>
            </a:r>
            <a:endParaRPr lang="cs-CZ" altLang="cs-CZ" sz="1400" b="1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/>
            <a:r>
              <a:rPr lang="cs-CZ" altLang="cs-CZ" sz="1400" dirty="0">
                <a:solidFill>
                  <a:schemeClr val="bg1"/>
                </a:solidFill>
                <a:latin typeface="Georgia" panose="02040502050405020303" pitchFamily="18" charset="0"/>
              </a:rPr>
              <a:t>i</a:t>
            </a:r>
            <a:r>
              <a:rPr lang="cs-CZ" altLang="cs-CZ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n EU </a:t>
            </a:r>
            <a:r>
              <a:rPr lang="cs-CZ" altLang="cs-CZ" sz="1400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member</a:t>
            </a:r>
            <a:r>
              <a:rPr lang="cs-CZ" altLang="cs-CZ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cs-CZ" altLang="cs-CZ" sz="1400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states</a:t>
            </a:r>
            <a:r>
              <a:rPr lang="cs-CZ" altLang="cs-CZ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(EU27)</a:t>
            </a:r>
            <a:endParaRPr lang="cs-CZ" altLang="cs-CZ" sz="14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/>
            <a:r>
              <a:rPr lang="cs-CZ" altLang="cs-CZ" sz="1400" dirty="0" smtClean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endParaRPr lang="cs-CZ" altLang="cs-CZ" sz="1400" dirty="0">
              <a:solidFill>
                <a:schemeClr val="bg1"/>
              </a:solidFill>
            </a:endParaRPr>
          </a:p>
          <a:p>
            <a:pPr algn="ctr"/>
            <a:r>
              <a:rPr lang="cs-CZ" altLang="cs-CZ" sz="14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418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336" y="192634"/>
            <a:ext cx="11933327" cy="719083"/>
          </a:xfrm>
        </p:spPr>
        <p:txBody>
          <a:bodyPr>
            <a:noAutofit/>
          </a:bodyPr>
          <a:lstStyle/>
          <a:p>
            <a:pPr algn="l"/>
            <a:r>
              <a:rPr lang="cs-CZ" sz="4500" dirty="0" err="1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Topics</a:t>
            </a:r>
            <a:r>
              <a:rPr lang="cs-CZ" sz="4500" dirty="0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cs-CZ" sz="4500" dirty="0" err="1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international</a:t>
            </a:r>
            <a:r>
              <a:rPr lang="cs-CZ" sz="4500" dirty="0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relations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22760865"/>
              </p:ext>
            </p:extLst>
          </p:nvPr>
        </p:nvGraphicFramePr>
        <p:xfrm>
          <a:off x="3341011" y="1135444"/>
          <a:ext cx="6385686" cy="5105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757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3105" y="300919"/>
            <a:ext cx="9144000" cy="719083"/>
          </a:xfrm>
        </p:spPr>
        <p:txBody>
          <a:bodyPr>
            <a:noAutofit/>
          </a:bodyPr>
          <a:lstStyle/>
          <a:p>
            <a:pPr algn="l"/>
            <a:r>
              <a:rPr lang="pl-PL" sz="4500" dirty="0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CZ </a:t>
            </a:r>
            <a:r>
              <a:rPr lang="pl-PL" sz="4500" dirty="0" err="1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Presidency</a:t>
            </a:r>
            <a:r>
              <a:rPr lang="pl-PL" sz="4500" dirty="0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sz="4500" dirty="0" err="1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events</a:t>
            </a:r>
            <a:r>
              <a:rPr lang="pl-PL" sz="4500" dirty="0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sz="4500" dirty="0" err="1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</a:t>
            </a:r>
            <a:r>
              <a:rPr lang="pl-PL" sz="4500" dirty="0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the MFA</a:t>
            </a:r>
            <a:endParaRPr lang="cs-CZ" sz="4500" dirty="0" smtClean="0">
              <a:solidFill>
                <a:srgbClr val="0054A6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8055" y="1389705"/>
            <a:ext cx="101498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smtClean="0">
                <a:latin typeface="Open Sans Light"/>
              </a:rPr>
              <a:t>41 </a:t>
            </a:r>
            <a:r>
              <a:rPr lang="cs-CZ" sz="2400" dirty="0" err="1" smtClean="0">
                <a:latin typeface="Open Sans Light"/>
              </a:rPr>
              <a:t>official</a:t>
            </a:r>
            <a:r>
              <a:rPr lang="cs-CZ" sz="2400" dirty="0" smtClean="0">
                <a:latin typeface="Open Sans Light"/>
              </a:rPr>
              <a:t> </a:t>
            </a:r>
            <a:r>
              <a:rPr lang="cs-CZ" sz="2400" dirty="0" err="1" smtClean="0">
                <a:latin typeface="Open Sans Light"/>
              </a:rPr>
              <a:t>events</a:t>
            </a:r>
            <a:r>
              <a:rPr lang="cs-CZ" sz="2400" dirty="0" smtClean="0">
                <a:latin typeface="Open Sans Light"/>
              </a:rPr>
              <a:t> in </a:t>
            </a:r>
            <a:r>
              <a:rPr lang="cs-CZ" sz="2400" dirty="0" err="1" smtClean="0">
                <a:latin typeface="Open Sans Light"/>
              </a:rPr>
              <a:t>the</a:t>
            </a:r>
            <a:r>
              <a:rPr lang="cs-CZ" sz="2400" dirty="0" smtClean="0">
                <a:latin typeface="Open Sans Light"/>
              </a:rPr>
              <a:t> Czech Republic and 4 </a:t>
            </a:r>
            <a:r>
              <a:rPr lang="cs-CZ" sz="2400" dirty="0" err="1" smtClean="0">
                <a:latin typeface="Open Sans Light"/>
              </a:rPr>
              <a:t>abroad</a:t>
            </a:r>
            <a:endParaRPr lang="cs-CZ" sz="2400" dirty="0">
              <a:latin typeface="Open Sans Light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err="1" smtClean="0">
                <a:latin typeface="Open Sans Light"/>
              </a:rPr>
              <a:t>informal</a:t>
            </a:r>
            <a:r>
              <a:rPr lang="cs-CZ" sz="2400" dirty="0" smtClean="0">
                <a:latin typeface="Open Sans Light"/>
              </a:rPr>
              <a:t> </a:t>
            </a:r>
            <a:r>
              <a:rPr lang="cs-CZ" sz="2400" dirty="0" err="1" smtClean="0">
                <a:latin typeface="Open Sans Light"/>
              </a:rPr>
              <a:t>Foreign</a:t>
            </a:r>
            <a:r>
              <a:rPr lang="cs-CZ" sz="2400" dirty="0" smtClean="0">
                <a:latin typeface="Open Sans Light"/>
              </a:rPr>
              <a:t> </a:t>
            </a:r>
            <a:r>
              <a:rPr lang="cs-CZ" sz="2400" dirty="0" err="1" smtClean="0">
                <a:latin typeface="Open Sans Light"/>
              </a:rPr>
              <a:t>Affairs</a:t>
            </a:r>
            <a:r>
              <a:rPr lang="cs-CZ" sz="2400" dirty="0" smtClean="0">
                <a:latin typeface="Open Sans Light"/>
              </a:rPr>
              <a:t> </a:t>
            </a:r>
            <a:r>
              <a:rPr lang="cs-CZ" sz="2400" dirty="0" err="1" smtClean="0">
                <a:latin typeface="Open Sans Light"/>
              </a:rPr>
              <a:t>Council</a:t>
            </a:r>
            <a:r>
              <a:rPr lang="cs-CZ" sz="2400" dirty="0" smtClean="0">
                <a:latin typeface="Open Sans Light"/>
              </a:rPr>
              <a:t> – </a:t>
            </a:r>
            <a:r>
              <a:rPr lang="cs-CZ" sz="2400" dirty="0" err="1" smtClean="0">
                <a:latin typeface="Open Sans Light"/>
              </a:rPr>
              <a:t>Gymnich</a:t>
            </a:r>
            <a:endParaRPr lang="cs-CZ" sz="2400" dirty="0" smtClean="0">
              <a:latin typeface="Open Sans Light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err="1" smtClean="0">
                <a:latin typeface="Open Sans Light"/>
              </a:rPr>
              <a:t>Forum</a:t>
            </a:r>
            <a:r>
              <a:rPr lang="cs-CZ" sz="2400" dirty="0" smtClean="0">
                <a:latin typeface="Open Sans Light"/>
              </a:rPr>
              <a:t> on </a:t>
            </a:r>
            <a:r>
              <a:rPr lang="cs-CZ" sz="2400" dirty="0" err="1" smtClean="0">
                <a:latin typeface="Open Sans Light"/>
              </a:rPr>
              <a:t>European</a:t>
            </a:r>
            <a:r>
              <a:rPr lang="cs-CZ" sz="2400" dirty="0" smtClean="0">
                <a:latin typeface="Open Sans Light"/>
              </a:rPr>
              <a:t> </a:t>
            </a:r>
            <a:r>
              <a:rPr lang="cs-CZ" sz="2400" dirty="0" err="1" smtClean="0">
                <a:latin typeface="Open Sans Light"/>
              </a:rPr>
              <a:t>Ukraine</a:t>
            </a:r>
            <a:endParaRPr lang="cs-CZ" sz="2400" dirty="0" smtClean="0">
              <a:latin typeface="Open Sans Light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err="1" smtClean="0">
                <a:latin typeface="Open Sans Light"/>
              </a:rPr>
              <a:t>High</a:t>
            </a:r>
            <a:r>
              <a:rPr lang="cs-CZ" sz="2400" dirty="0" smtClean="0">
                <a:latin typeface="Open Sans Light"/>
              </a:rPr>
              <a:t> </a:t>
            </a:r>
            <a:r>
              <a:rPr lang="cs-CZ" sz="2400" dirty="0" err="1" smtClean="0">
                <a:latin typeface="Open Sans Light"/>
              </a:rPr>
              <a:t>Level</a:t>
            </a:r>
            <a:r>
              <a:rPr lang="cs-CZ" sz="2400" dirty="0" smtClean="0">
                <a:latin typeface="Open Sans Light"/>
              </a:rPr>
              <a:t> </a:t>
            </a:r>
            <a:r>
              <a:rPr lang="cs-CZ" sz="2400" dirty="0" err="1" smtClean="0">
                <a:latin typeface="Open Sans Light"/>
              </a:rPr>
              <a:t>Forum</a:t>
            </a:r>
            <a:r>
              <a:rPr lang="cs-CZ" sz="2400" dirty="0" smtClean="0">
                <a:latin typeface="Open Sans Light"/>
              </a:rPr>
              <a:t> on </a:t>
            </a:r>
            <a:r>
              <a:rPr lang="cs-CZ" sz="2400" dirty="0" err="1" smtClean="0">
                <a:latin typeface="Open Sans Light"/>
              </a:rPr>
              <a:t>Indo-Pacific</a:t>
            </a:r>
            <a:endParaRPr lang="cs-CZ" sz="2400" dirty="0" smtClean="0">
              <a:latin typeface="Open Sans Light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err="1">
                <a:latin typeface="Open Sans Light"/>
              </a:rPr>
              <a:t>informal</a:t>
            </a:r>
            <a:r>
              <a:rPr lang="cs-CZ" sz="2400" dirty="0">
                <a:latin typeface="Open Sans Light"/>
              </a:rPr>
              <a:t> COREPER </a:t>
            </a:r>
            <a:r>
              <a:rPr lang="cs-CZ" sz="2400" dirty="0" err="1">
                <a:latin typeface="Open Sans Light"/>
              </a:rPr>
              <a:t>trips</a:t>
            </a:r>
            <a:r>
              <a:rPr lang="cs-CZ" sz="2400" dirty="0">
                <a:latin typeface="Open Sans Light"/>
              </a:rPr>
              <a:t> </a:t>
            </a:r>
            <a:r>
              <a:rPr lang="cs-CZ" sz="2400" dirty="0" smtClean="0">
                <a:latin typeface="Open Sans Light"/>
              </a:rPr>
              <a:t>+ </a:t>
            </a:r>
            <a:r>
              <a:rPr lang="cs-CZ" sz="2400" dirty="0">
                <a:latin typeface="Open Sans Light"/>
              </a:rPr>
              <a:t>COPS </a:t>
            </a:r>
            <a:r>
              <a:rPr lang="cs-CZ" sz="2400" dirty="0" err="1">
                <a:latin typeface="Open Sans Light"/>
              </a:rPr>
              <a:t>trip</a:t>
            </a:r>
            <a:endParaRPr lang="cs-CZ" sz="2400" dirty="0">
              <a:latin typeface="Open Sans Light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Open Sans Light"/>
              </a:rPr>
              <a:t>PRESS </a:t>
            </a:r>
            <a:r>
              <a:rPr lang="cs-CZ" sz="2400" dirty="0" err="1">
                <a:latin typeface="Open Sans Light"/>
              </a:rPr>
              <a:t>trip</a:t>
            </a:r>
            <a:r>
              <a:rPr lang="cs-CZ" sz="2400" dirty="0">
                <a:latin typeface="Open Sans Light"/>
              </a:rPr>
              <a:t> </a:t>
            </a:r>
            <a:r>
              <a:rPr lang="cs-CZ" sz="2400" dirty="0" err="1">
                <a:latin typeface="Open Sans Light"/>
              </a:rPr>
              <a:t>for</a:t>
            </a:r>
            <a:r>
              <a:rPr lang="cs-CZ" sz="2400" dirty="0">
                <a:latin typeface="Open Sans Light"/>
              </a:rPr>
              <a:t> </a:t>
            </a:r>
            <a:r>
              <a:rPr lang="cs-CZ" sz="2400" dirty="0" err="1">
                <a:latin typeface="Open Sans Light"/>
              </a:rPr>
              <a:t>journalists</a:t>
            </a:r>
            <a:r>
              <a:rPr lang="cs-CZ" sz="2400" dirty="0">
                <a:latin typeface="Open Sans Light"/>
              </a:rPr>
              <a:t> to </a:t>
            </a:r>
            <a:r>
              <a:rPr lang="cs-CZ" sz="2400" dirty="0" err="1" smtClean="0">
                <a:latin typeface="Open Sans Light"/>
              </a:rPr>
              <a:t>Czechia</a:t>
            </a:r>
            <a:endParaRPr lang="cs-CZ" sz="2400" dirty="0" smtClean="0">
              <a:latin typeface="Open Sans Ligh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400" dirty="0" err="1" smtClean="0">
                <a:latin typeface="Open Sans Light"/>
              </a:rPr>
              <a:t>Possible</a:t>
            </a:r>
            <a:r>
              <a:rPr lang="cs-CZ" sz="2400" dirty="0" smtClean="0">
                <a:latin typeface="Open Sans Light"/>
              </a:rPr>
              <a:t> summit(s) </a:t>
            </a:r>
            <a:r>
              <a:rPr lang="cs-CZ" sz="2400" dirty="0" err="1" smtClean="0">
                <a:latin typeface="Open Sans Light"/>
              </a:rPr>
              <a:t>with</a:t>
            </a:r>
            <a:r>
              <a:rPr lang="cs-CZ" sz="2400" dirty="0" smtClean="0">
                <a:latin typeface="Open Sans Light"/>
              </a:rPr>
              <a:t> </a:t>
            </a:r>
            <a:r>
              <a:rPr lang="cs-CZ" sz="2400" dirty="0" err="1" smtClean="0">
                <a:latin typeface="Open Sans Light"/>
              </a:rPr>
              <a:t>third</a:t>
            </a:r>
            <a:r>
              <a:rPr lang="cs-CZ" sz="2400" dirty="0" smtClean="0">
                <a:latin typeface="Open Sans Light"/>
              </a:rPr>
              <a:t> </a:t>
            </a:r>
            <a:r>
              <a:rPr lang="cs-CZ" sz="2400" dirty="0" err="1" smtClean="0">
                <a:latin typeface="Open Sans Light"/>
              </a:rPr>
              <a:t>countries</a:t>
            </a:r>
            <a:r>
              <a:rPr lang="cs-CZ" sz="2400" dirty="0" smtClean="0">
                <a:latin typeface="Open Sans Light"/>
              </a:rPr>
              <a:t> (tbc)</a:t>
            </a:r>
            <a:endParaRPr lang="cs-CZ" sz="2400" dirty="0" smtClean="0">
              <a:latin typeface="Open Sans 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latin typeface="Open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99577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Impact of the Russian war in </a:t>
            </a:r>
            <a:r>
              <a:rPr lang="pl-PL" dirty="0" smtClean="0">
                <a:solidFill>
                  <a:srgbClr val="0054A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Ukraine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dirty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Support </a:t>
            </a:r>
            <a:r>
              <a:rPr lang="cs-CZ" dirty="0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to</a:t>
            </a:r>
            <a:r>
              <a:rPr lang="en-US" dirty="0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 Ukraine</a:t>
            </a:r>
            <a:endParaRPr lang="en-US" dirty="0">
              <a:latin typeface="Open Sans Ligh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Future of Eastern Partnership</a:t>
            </a:r>
          </a:p>
          <a:p>
            <a:r>
              <a:rPr lang="en-US" dirty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Relations with Russia</a:t>
            </a:r>
          </a:p>
          <a:p>
            <a:r>
              <a:rPr lang="en-US" dirty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Enlargement </a:t>
            </a:r>
            <a:r>
              <a:rPr lang="en-US" dirty="0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policy</a:t>
            </a:r>
            <a:r>
              <a:rPr lang="cs-CZ" dirty="0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cs-CZ" dirty="0" err="1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Balkans</a:t>
            </a:r>
            <a:r>
              <a:rPr lang="cs-CZ" dirty="0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en-US" dirty="0">
              <a:latin typeface="Open Sans Ligh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dirty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Transatlantic relations </a:t>
            </a:r>
            <a:endParaRPr lang="cs-CZ" dirty="0" smtClean="0">
              <a:latin typeface="Open Sans Ligh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dirty="0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Defense (</a:t>
            </a:r>
            <a:r>
              <a:rPr lang="en-US" dirty="0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EU-NATO</a:t>
            </a:r>
            <a:r>
              <a:rPr lang="cs-CZ" dirty="0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r>
              <a:rPr lang="en-US" dirty="0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cs-CZ" dirty="0" smtClean="0">
              <a:latin typeface="Open Sans Ligh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cs-CZ" dirty="0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Hybrid </a:t>
            </a:r>
            <a:r>
              <a:rPr lang="cs-CZ" dirty="0" err="1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threats</a:t>
            </a:r>
            <a:r>
              <a:rPr lang="cs-CZ" dirty="0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cs-CZ" dirty="0" err="1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cyber</a:t>
            </a:r>
            <a:r>
              <a:rPr lang="cs-CZ" dirty="0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dirty="0" err="1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security</a:t>
            </a:r>
            <a:r>
              <a:rPr lang="cs-CZ" dirty="0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en-US" dirty="0">
              <a:latin typeface="Open Sans Ligh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cs-CZ" sz="20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>
                <a:latin typeface="Open Sans Light"/>
              </a:rPr>
              <a:t>Strategic communication</a:t>
            </a:r>
          </a:p>
          <a:p>
            <a:r>
              <a:rPr lang="en-US" dirty="0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Multilateralism</a:t>
            </a:r>
            <a:r>
              <a:rPr lang="cs-CZ" dirty="0" smtClean="0">
                <a:latin typeface="Open Sans Light"/>
                <a:ea typeface="Open Sans" panose="020B0606030504020204" pitchFamily="34" charset="0"/>
                <a:cs typeface="Open Sans" panose="020B0606030504020204" pitchFamily="34" charset="0"/>
              </a:rPr>
              <a:t> (UN)</a:t>
            </a:r>
          </a:p>
          <a:p>
            <a:r>
              <a:rPr lang="en-US" dirty="0">
                <a:latin typeface="Open Sans Light"/>
              </a:rPr>
              <a:t>Democracy and human rights</a:t>
            </a:r>
          </a:p>
          <a:p>
            <a:r>
              <a:rPr lang="en-US" dirty="0" smtClean="0">
                <a:latin typeface="Open Sans Light"/>
              </a:rPr>
              <a:t>Relations </a:t>
            </a:r>
            <a:r>
              <a:rPr lang="en-US" dirty="0">
                <a:latin typeface="Open Sans Light"/>
              </a:rPr>
              <a:t>with third countries </a:t>
            </a:r>
          </a:p>
          <a:p>
            <a:r>
              <a:rPr lang="en-US" dirty="0" smtClean="0">
                <a:latin typeface="Open Sans Light"/>
              </a:rPr>
              <a:t>Energy </a:t>
            </a:r>
            <a:r>
              <a:rPr lang="en-US" dirty="0">
                <a:latin typeface="Open Sans Light"/>
              </a:rPr>
              <a:t>security</a:t>
            </a:r>
          </a:p>
          <a:p>
            <a:r>
              <a:rPr lang="en-US" dirty="0" smtClean="0">
                <a:latin typeface="Open Sans Light"/>
              </a:rPr>
              <a:t>Migration</a:t>
            </a:r>
            <a:r>
              <a:rPr lang="cs-CZ" dirty="0" smtClean="0">
                <a:latin typeface="Open Sans Light"/>
              </a:rPr>
              <a:t> and </a:t>
            </a:r>
            <a:r>
              <a:rPr lang="cs-CZ" dirty="0" err="1" smtClean="0">
                <a:latin typeface="Open Sans Light"/>
              </a:rPr>
              <a:t>refugees</a:t>
            </a:r>
            <a:endParaRPr lang="cs-CZ" dirty="0" smtClean="0">
              <a:latin typeface="Open Sans Light"/>
            </a:endParaRPr>
          </a:p>
          <a:p>
            <a:r>
              <a:rPr lang="cs-CZ" dirty="0" err="1" smtClean="0">
                <a:latin typeface="Open Sans Light"/>
              </a:rPr>
              <a:t>Humanitarian</a:t>
            </a:r>
            <a:r>
              <a:rPr lang="cs-CZ" dirty="0" smtClean="0">
                <a:latin typeface="Open Sans Light"/>
              </a:rPr>
              <a:t> </a:t>
            </a:r>
            <a:r>
              <a:rPr lang="cs-CZ" dirty="0" err="1" smtClean="0">
                <a:latin typeface="Open Sans Light"/>
              </a:rPr>
              <a:t>aid</a:t>
            </a:r>
            <a:endParaRPr lang="en-US" dirty="0">
              <a:latin typeface="Open Sans Light"/>
            </a:endParaRPr>
          </a:p>
          <a:p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opinions expressed in this presentation are solely those of the presenters and not of the Czech Ministry of Foreign Affairs.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625</Words>
  <Application>Microsoft Office PowerPoint</Application>
  <PresentationFormat>Širokoúhlá obrazovka</PresentationFormat>
  <Paragraphs>110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Open Sans</vt:lpstr>
      <vt:lpstr>Open Sans Light</vt:lpstr>
      <vt:lpstr>Motiv Office</vt:lpstr>
      <vt:lpstr>Michal Kaplan, Czech Ministry of Foreign Affairs Late Night Diplomacy, Prague, 16 May 2022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Impact of the Russian war in Ukraine</vt:lpstr>
      <vt:lpstr>Prezentace aplikace PowerPoint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</dc:title>
  <dc:creator>Rýdl Filip</dc:creator>
  <cp:lastModifiedBy>KAPLAN Michal</cp:lastModifiedBy>
  <cp:revision>33</cp:revision>
  <dcterms:created xsi:type="dcterms:W3CDTF">2022-03-28T07:05:41Z</dcterms:created>
  <dcterms:modified xsi:type="dcterms:W3CDTF">2022-05-11T08:29:47Z</dcterms:modified>
</cp:coreProperties>
</file>